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5"/>
  </p:notesMasterIdLst>
  <p:sldIdLst>
    <p:sldId id="256" r:id="rId2"/>
    <p:sldId id="291" r:id="rId3"/>
    <p:sldId id="257" r:id="rId4"/>
    <p:sldId id="294" r:id="rId5"/>
    <p:sldId id="295" r:id="rId6"/>
    <p:sldId id="259" r:id="rId7"/>
    <p:sldId id="260" r:id="rId8"/>
    <p:sldId id="266" r:id="rId9"/>
    <p:sldId id="280" r:id="rId10"/>
    <p:sldId id="258" r:id="rId11"/>
    <p:sldId id="261" r:id="rId12"/>
    <p:sldId id="293" r:id="rId13"/>
    <p:sldId id="286" r:id="rId14"/>
  </p:sldIdLst>
  <p:sldSz cx="9144000" cy="5143500" type="screen16x9"/>
  <p:notesSz cx="6858000" cy="9144000"/>
  <p:embeddedFontLst>
    <p:embeddedFont>
      <p:font typeface="Nanum Gothic" panose="02020500000000000000" charset="-127"/>
      <p:regular r:id="rId16"/>
      <p:bold r:id="rId17"/>
    </p:embeddedFont>
    <p:embeddedFont>
      <p:font typeface="Caveat" panose="02020500000000000000" charset="0"/>
      <p:regular r:id="rId18"/>
      <p:bold r:id="rId19"/>
    </p:embeddedFont>
    <p:embeddedFont>
      <p:font typeface="Klee One" pitchFamily="2" charset="-120"/>
      <p:regular r:id="rId20"/>
    </p:embeddedFont>
    <p:embeddedFont>
      <p:font typeface="清松手寫體2" panose="00000500000000000000" pitchFamily="2" charset="-12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D6C68C"/>
    <a:srgbClr val="A88A64"/>
    <a:srgbClr val="7B7972"/>
    <a:srgbClr val="F5F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73DFE3-A814-4F6B-85AC-746191F3A0F0}">
  <a:tblStyle styleId="{9873DFE3-A814-4F6B-85AC-746191F3A0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ee8288819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ee8288819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a9d8783c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a9d8783c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a9d8783c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a9d8783c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a9d8783c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3a9d8783c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523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13b699ee970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13b699ee970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a9d8783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a9d8783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57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a9d8783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a9d8783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a9d8783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a9d8783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929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a9d8783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a9d8783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2433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a9d8783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3a9d8783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a9d8783c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a9d8783c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3a9d8783c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3a9d8783c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13a9d8783c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13a9d8783c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3137"/>
            <a:ext cx="9143999" cy="51697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48700" y="1908907"/>
            <a:ext cx="5446500" cy="18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13525" y="3973125"/>
            <a:ext cx="45171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3137"/>
            <a:ext cx="9143999" cy="516976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061600" y="1836975"/>
            <a:ext cx="5362500" cy="8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None/>
              <a:defRPr sz="9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None/>
              <a:defRPr sz="9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None/>
              <a:defRPr sz="9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None/>
              <a:defRPr sz="9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None/>
              <a:defRPr sz="9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None/>
              <a:defRPr sz="9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None/>
              <a:defRPr sz="9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None/>
              <a:defRPr sz="9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None/>
              <a:defRPr sz="9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3518900" y="3151375"/>
            <a:ext cx="49053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3137"/>
            <a:ext cx="9143999" cy="516976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/>
          <p:nvPr/>
        </p:nvSpPr>
        <p:spPr>
          <a:xfrm>
            <a:off x="720000" y="540000"/>
            <a:ext cx="7704000" cy="612471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rgbClr val="A88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7199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350" y="3514855"/>
            <a:ext cx="321100" cy="34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59450" y="4529081"/>
            <a:ext cx="321100" cy="340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3137"/>
            <a:ext cx="9143999" cy="516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t="17744" b="17751"/>
          <a:stretch/>
        </p:blipFill>
        <p:spPr>
          <a:xfrm rot="-8999972">
            <a:off x="5616334" y="1217883"/>
            <a:ext cx="1644482" cy="3911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720000" y="540000"/>
            <a:ext cx="7704000" cy="612471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rgbClr val="A88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7199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311034">
            <a:off x="8571681" y="4057774"/>
            <a:ext cx="321100" cy="34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311034" flipH="1">
            <a:off x="8346082" y="4660786"/>
            <a:ext cx="321100" cy="340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3137"/>
            <a:ext cx="9143999" cy="516976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720000" y="540000"/>
            <a:ext cx="7704000" cy="612471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rgbClr val="A88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7199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3137"/>
            <a:ext cx="9143999" cy="51697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2231000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201688" y="1072850"/>
            <a:ext cx="1396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604400" y="3183550"/>
            <a:ext cx="25914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82875" y="4059964"/>
            <a:ext cx="321100" cy="34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75" y="3319776"/>
            <a:ext cx="321100" cy="340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3137"/>
            <a:ext cx="9143999" cy="516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720000" y="540000"/>
            <a:ext cx="7704000" cy="612471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rgbClr val="A88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1254350"/>
            <a:ext cx="7224300" cy="26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00" y="3497305"/>
            <a:ext cx="321100" cy="34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4650" y="4227556"/>
            <a:ext cx="321100" cy="34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4">
            <a:alphaModFix/>
          </a:blip>
          <a:srcRect t="17744" b="17751"/>
          <a:stretch/>
        </p:blipFill>
        <p:spPr>
          <a:xfrm>
            <a:off x="7158363" y="4394875"/>
            <a:ext cx="2531274" cy="60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3137"/>
            <a:ext cx="9143999" cy="516976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20000" y="540000"/>
            <a:ext cx="7704000" cy="612471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rgbClr val="A88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5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720000" y="2668975"/>
            <a:ext cx="2454600" cy="8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969500" y="2682217"/>
            <a:ext cx="2454600" cy="8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720000" y="2054950"/>
            <a:ext cx="2454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5969500" y="2066125"/>
            <a:ext cx="2454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veat"/>
              <a:buNone/>
              <a:defRPr sz="30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3137"/>
            <a:ext cx="9143999" cy="516976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720000" y="540000"/>
            <a:ext cx="7704000" cy="612471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rgbClr val="A88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1995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" name="Google Shape;39;p6"/>
          <p:cNvGrpSpPr/>
          <p:nvPr/>
        </p:nvGrpSpPr>
        <p:grpSpPr>
          <a:xfrm>
            <a:off x="223876" y="2062158"/>
            <a:ext cx="8812634" cy="2932515"/>
            <a:chOff x="223876" y="2062158"/>
            <a:chExt cx="8812634" cy="2932515"/>
          </a:xfrm>
        </p:grpSpPr>
        <p:pic>
          <p:nvPicPr>
            <p:cNvPr id="40" name="Google Shape;4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311034">
              <a:off x="8644181" y="4067999"/>
              <a:ext cx="321100" cy="340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311034" flipH="1">
              <a:off x="8447032" y="4590836"/>
              <a:ext cx="321100" cy="340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311034">
              <a:off x="295106" y="2125049"/>
              <a:ext cx="321100" cy="340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3137"/>
            <a:ext cx="9143999" cy="516976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724175" y="1819725"/>
            <a:ext cx="3847800" cy="22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20000" y="1079825"/>
            <a:ext cx="3847800" cy="7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3">
            <a:alphaModFix/>
          </a:blip>
          <a:srcRect t="17744" b="17751"/>
          <a:stretch/>
        </p:blipFill>
        <p:spPr>
          <a:xfrm rot="8239191" flipH="1">
            <a:off x="663587" y="-101520"/>
            <a:ext cx="2507805" cy="596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3137"/>
            <a:ext cx="9143999" cy="516976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067300" y="2043600"/>
            <a:ext cx="5009400" cy="10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3137"/>
            <a:ext cx="9143999" cy="516976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850500" y="1566825"/>
            <a:ext cx="2632800" cy="60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4083300" y="2231750"/>
            <a:ext cx="4167300" cy="161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3137"/>
            <a:ext cx="9143999" cy="516976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859907" y="2723214"/>
            <a:ext cx="3450000" cy="92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veat"/>
              <a:buNone/>
              <a:defRPr sz="360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●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○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Gothic"/>
              <a:buChar char="■"/>
              <a:defRPr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ywang123@ntu.edu.t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200004">
            <a:off x="6280850" y="-517601"/>
            <a:ext cx="2942151" cy="22962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/>
          <p:nvPr/>
        </p:nvSpPr>
        <p:spPr>
          <a:xfrm>
            <a:off x="1927101" y="1827650"/>
            <a:ext cx="5446399" cy="1791850"/>
          </a:xfrm>
          <a:custGeom>
            <a:avLst/>
            <a:gdLst/>
            <a:ahLst/>
            <a:cxnLst/>
            <a:rect l="l" t="t" r="r" b="b"/>
            <a:pathLst>
              <a:path w="45876" h="12001" extrusionOk="0">
                <a:moveTo>
                  <a:pt x="2382" y="60"/>
                </a:moveTo>
                <a:lnTo>
                  <a:pt x="2382" y="60"/>
                </a:lnTo>
                <a:cubicBezTo>
                  <a:pt x="2406" y="96"/>
                  <a:pt x="2418" y="132"/>
                  <a:pt x="2454" y="168"/>
                </a:cubicBezTo>
                <a:cubicBezTo>
                  <a:pt x="2418" y="132"/>
                  <a:pt x="2406" y="108"/>
                  <a:pt x="2382" y="60"/>
                </a:cubicBezTo>
                <a:close/>
                <a:moveTo>
                  <a:pt x="5604" y="837"/>
                </a:moveTo>
                <a:cubicBezTo>
                  <a:pt x="5609" y="837"/>
                  <a:pt x="5615" y="840"/>
                  <a:pt x="5621" y="846"/>
                </a:cubicBezTo>
                <a:lnTo>
                  <a:pt x="5597" y="846"/>
                </a:lnTo>
                <a:cubicBezTo>
                  <a:pt x="5597" y="840"/>
                  <a:pt x="5600" y="837"/>
                  <a:pt x="5604" y="837"/>
                </a:cubicBezTo>
                <a:close/>
                <a:moveTo>
                  <a:pt x="38732" y="1537"/>
                </a:moveTo>
                <a:lnTo>
                  <a:pt x="38732" y="1561"/>
                </a:lnTo>
                <a:cubicBezTo>
                  <a:pt x="38720" y="1549"/>
                  <a:pt x="38708" y="1549"/>
                  <a:pt x="38696" y="1537"/>
                </a:cubicBezTo>
                <a:close/>
                <a:moveTo>
                  <a:pt x="8050" y="7276"/>
                </a:moveTo>
                <a:cubicBezTo>
                  <a:pt x="8050" y="7276"/>
                  <a:pt x="8050" y="7299"/>
                  <a:pt x="8038" y="7299"/>
                </a:cubicBezTo>
                <a:lnTo>
                  <a:pt x="8050" y="7276"/>
                </a:lnTo>
                <a:close/>
                <a:moveTo>
                  <a:pt x="6645" y="7954"/>
                </a:moveTo>
                <a:cubicBezTo>
                  <a:pt x="6668" y="8014"/>
                  <a:pt x="6668" y="8085"/>
                  <a:pt x="6645" y="8145"/>
                </a:cubicBezTo>
                <a:lnTo>
                  <a:pt x="6645" y="7954"/>
                </a:lnTo>
                <a:close/>
                <a:moveTo>
                  <a:pt x="3597" y="9966"/>
                </a:moveTo>
                <a:lnTo>
                  <a:pt x="3585" y="9990"/>
                </a:lnTo>
                <a:cubicBezTo>
                  <a:pt x="3585" y="9990"/>
                  <a:pt x="3585" y="9966"/>
                  <a:pt x="3597" y="9966"/>
                </a:cubicBezTo>
                <a:close/>
                <a:moveTo>
                  <a:pt x="6764" y="10133"/>
                </a:moveTo>
                <a:lnTo>
                  <a:pt x="6764" y="10169"/>
                </a:lnTo>
                <a:lnTo>
                  <a:pt x="6740" y="10169"/>
                </a:lnTo>
                <a:cubicBezTo>
                  <a:pt x="6752" y="10169"/>
                  <a:pt x="6752" y="10157"/>
                  <a:pt x="6764" y="10133"/>
                </a:cubicBezTo>
                <a:close/>
                <a:moveTo>
                  <a:pt x="6073" y="10276"/>
                </a:moveTo>
                <a:cubicBezTo>
                  <a:pt x="6073" y="10288"/>
                  <a:pt x="6085" y="10288"/>
                  <a:pt x="6085" y="10300"/>
                </a:cubicBezTo>
                <a:lnTo>
                  <a:pt x="6049" y="10336"/>
                </a:lnTo>
                <a:cubicBezTo>
                  <a:pt x="6049" y="10312"/>
                  <a:pt x="6073" y="10288"/>
                  <a:pt x="6073" y="10276"/>
                </a:cubicBezTo>
                <a:close/>
                <a:moveTo>
                  <a:pt x="41851" y="11300"/>
                </a:moveTo>
                <a:cubicBezTo>
                  <a:pt x="41851" y="11306"/>
                  <a:pt x="41845" y="11309"/>
                  <a:pt x="41842" y="11309"/>
                </a:cubicBezTo>
                <a:cubicBezTo>
                  <a:pt x="41839" y="11309"/>
                  <a:pt x="41839" y="11306"/>
                  <a:pt x="41851" y="11300"/>
                </a:cubicBezTo>
                <a:close/>
                <a:moveTo>
                  <a:pt x="2418" y="1"/>
                </a:moveTo>
                <a:cubicBezTo>
                  <a:pt x="2341" y="120"/>
                  <a:pt x="2259" y="161"/>
                  <a:pt x="2175" y="161"/>
                </a:cubicBezTo>
                <a:cubicBezTo>
                  <a:pt x="2050" y="161"/>
                  <a:pt x="1920" y="70"/>
                  <a:pt x="1799" y="13"/>
                </a:cubicBezTo>
                <a:lnTo>
                  <a:pt x="1799" y="13"/>
                </a:lnTo>
                <a:cubicBezTo>
                  <a:pt x="1787" y="168"/>
                  <a:pt x="1906" y="203"/>
                  <a:pt x="1858" y="346"/>
                </a:cubicBezTo>
                <a:cubicBezTo>
                  <a:pt x="1855" y="347"/>
                  <a:pt x="1851" y="347"/>
                  <a:pt x="1848" y="347"/>
                </a:cubicBezTo>
                <a:cubicBezTo>
                  <a:pt x="1805" y="347"/>
                  <a:pt x="1752" y="311"/>
                  <a:pt x="1705" y="311"/>
                </a:cubicBezTo>
                <a:cubicBezTo>
                  <a:pt x="1673" y="311"/>
                  <a:pt x="1643" y="327"/>
                  <a:pt x="1620" y="382"/>
                </a:cubicBezTo>
                <a:cubicBezTo>
                  <a:pt x="1525" y="406"/>
                  <a:pt x="1442" y="418"/>
                  <a:pt x="1346" y="418"/>
                </a:cubicBezTo>
                <a:cubicBezTo>
                  <a:pt x="1308" y="332"/>
                  <a:pt x="1264" y="313"/>
                  <a:pt x="1218" y="313"/>
                </a:cubicBezTo>
                <a:cubicBezTo>
                  <a:pt x="1194" y="313"/>
                  <a:pt x="1169" y="318"/>
                  <a:pt x="1144" y="322"/>
                </a:cubicBezTo>
                <a:cubicBezTo>
                  <a:pt x="1138" y="322"/>
                  <a:pt x="1133" y="322"/>
                  <a:pt x="1129" y="322"/>
                </a:cubicBezTo>
                <a:cubicBezTo>
                  <a:pt x="1040" y="322"/>
                  <a:pt x="1073" y="423"/>
                  <a:pt x="1084" y="525"/>
                </a:cubicBezTo>
                <a:cubicBezTo>
                  <a:pt x="989" y="525"/>
                  <a:pt x="906" y="537"/>
                  <a:pt x="811" y="537"/>
                </a:cubicBezTo>
                <a:cubicBezTo>
                  <a:pt x="656" y="858"/>
                  <a:pt x="656" y="858"/>
                  <a:pt x="811" y="1084"/>
                </a:cubicBezTo>
                <a:cubicBezTo>
                  <a:pt x="787" y="1275"/>
                  <a:pt x="596" y="1275"/>
                  <a:pt x="620" y="1537"/>
                </a:cubicBezTo>
                <a:cubicBezTo>
                  <a:pt x="620" y="1656"/>
                  <a:pt x="596" y="1751"/>
                  <a:pt x="549" y="1858"/>
                </a:cubicBezTo>
                <a:cubicBezTo>
                  <a:pt x="489" y="1858"/>
                  <a:pt x="441" y="1894"/>
                  <a:pt x="394" y="1965"/>
                </a:cubicBezTo>
                <a:cubicBezTo>
                  <a:pt x="275" y="2073"/>
                  <a:pt x="358" y="2311"/>
                  <a:pt x="299" y="2442"/>
                </a:cubicBezTo>
                <a:cubicBezTo>
                  <a:pt x="299" y="2466"/>
                  <a:pt x="275" y="2501"/>
                  <a:pt x="275" y="2525"/>
                </a:cubicBezTo>
                <a:cubicBezTo>
                  <a:pt x="203" y="2632"/>
                  <a:pt x="37" y="2608"/>
                  <a:pt x="60" y="2870"/>
                </a:cubicBezTo>
                <a:cubicBezTo>
                  <a:pt x="132" y="2989"/>
                  <a:pt x="144" y="3156"/>
                  <a:pt x="144" y="3323"/>
                </a:cubicBezTo>
                <a:cubicBezTo>
                  <a:pt x="96" y="3537"/>
                  <a:pt x="132" y="3763"/>
                  <a:pt x="144" y="3990"/>
                </a:cubicBezTo>
                <a:cubicBezTo>
                  <a:pt x="144" y="3990"/>
                  <a:pt x="156" y="4001"/>
                  <a:pt x="156" y="4037"/>
                </a:cubicBezTo>
                <a:cubicBezTo>
                  <a:pt x="156" y="4061"/>
                  <a:pt x="156" y="4073"/>
                  <a:pt x="144" y="4109"/>
                </a:cubicBezTo>
                <a:cubicBezTo>
                  <a:pt x="120" y="4216"/>
                  <a:pt x="132" y="4311"/>
                  <a:pt x="132" y="4430"/>
                </a:cubicBezTo>
                <a:cubicBezTo>
                  <a:pt x="132" y="4692"/>
                  <a:pt x="263" y="4954"/>
                  <a:pt x="120" y="5204"/>
                </a:cubicBezTo>
                <a:cubicBezTo>
                  <a:pt x="251" y="5383"/>
                  <a:pt x="1" y="5621"/>
                  <a:pt x="144" y="5799"/>
                </a:cubicBezTo>
                <a:lnTo>
                  <a:pt x="239" y="6121"/>
                </a:lnTo>
                <a:cubicBezTo>
                  <a:pt x="299" y="6478"/>
                  <a:pt x="382" y="6847"/>
                  <a:pt x="251" y="7216"/>
                </a:cubicBezTo>
                <a:cubicBezTo>
                  <a:pt x="239" y="7252"/>
                  <a:pt x="299" y="7335"/>
                  <a:pt x="275" y="7371"/>
                </a:cubicBezTo>
                <a:cubicBezTo>
                  <a:pt x="191" y="7609"/>
                  <a:pt x="418" y="7800"/>
                  <a:pt x="310" y="8038"/>
                </a:cubicBezTo>
                <a:cubicBezTo>
                  <a:pt x="322" y="8038"/>
                  <a:pt x="322" y="8050"/>
                  <a:pt x="322" y="8085"/>
                </a:cubicBezTo>
                <a:cubicBezTo>
                  <a:pt x="322" y="8111"/>
                  <a:pt x="316" y="8131"/>
                  <a:pt x="299" y="8131"/>
                </a:cubicBezTo>
                <a:cubicBezTo>
                  <a:pt x="293" y="8131"/>
                  <a:pt x="285" y="8128"/>
                  <a:pt x="275" y="8121"/>
                </a:cubicBezTo>
                <a:cubicBezTo>
                  <a:pt x="215" y="8216"/>
                  <a:pt x="203" y="8323"/>
                  <a:pt x="263" y="8407"/>
                </a:cubicBezTo>
                <a:cubicBezTo>
                  <a:pt x="287" y="8442"/>
                  <a:pt x="313" y="8452"/>
                  <a:pt x="341" y="8452"/>
                </a:cubicBezTo>
                <a:cubicBezTo>
                  <a:pt x="371" y="8452"/>
                  <a:pt x="402" y="8441"/>
                  <a:pt x="434" y="8441"/>
                </a:cubicBezTo>
                <a:cubicBezTo>
                  <a:pt x="460" y="8441"/>
                  <a:pt x="487" y="8449"/>
                  <a:pt x="513" y="8478"/>
                </a:cubicBezTo>
                <a:cubicBezTo>
                  <a:pt x="703" y="8716"/>
                  <a:pt x="394" y="8597"/>
                  <a:pt x="453" y="8752"/>
                </a:cubicBezTo>
                <a:cubicBezTo>
                  <a:pt x="525" y="9002"/>
                  <a:pt x="525" y="9014"/>
                  <a:pt x="501" y="9157"/>
                </a:cubicBezTo>
                <a:lnTo>
                  <a:pt x="501" y="9252"/>
                </a:lnTo>
                <a:lnTo>
                  <a:pt x="501" y="9359"/>
                </a:lnTo>
                <a:cubicBezTo>
                  <a:pt x="534" y="9430"/>
                  <a:pt x="579" y="9447"/>
                  <a:pt x="625" y="9447"/>
                </a:cubicBezTo>
                <a:cubicBezTo>
                  <a:pt x="666" y="9447"/>
                  <a:pt x="707" y="9435"/>
                  <a:pt x="745" y="9435"/>
                </a:cubicBezTo>
                <a:cubicBezTo>
                  <a:pt x="774" y="9435"/>
                  <a:pt x="801" y="9442"/>
                  <a:pt x="822" y="9466"/>
                </a:cubicBezTo>
                <a:cubicBezTo>
                  <a:pt x="926" y="9570"/>
                  <a:pt x="907" y="9884"/>
                  <a:pt x="1077" y="9884"/>
                </a:cubicBezTo>
                <a:cubicBezTo>
                  <a:pt x="1083" y="9884"/>
                  <a:pt x="1090" y="9884"/>
                  <a:pt x="1096" y="9883"/>
                </a:cubicBezTo>
                <a:cubicBezTo>
                  <a:pt x="1098" y="9883"/>
                  <a:pt x="1100" y="9883"/>
                  <a:pt x="1102" y="9883"/>
                </a:cubicBezTo>
                <a:cubicBezTo>
                  <a:pt x="1165" y="9883"/>
                  <a:pt x="1157" y="10074"/>
                  <a:pt x="1178" y="10074"/>
                </a:cubicBezTo>
                <a:cubicBezTo>
                  <a:pt x="1178" y="10074"/>
                  <a:pt x="1179" y="10074"/>
                  <a:pt x="1180" y="10074"/>
                </a:cubicBezTo>
                <a:cubicBezTo>
                  <a:pt x="1211" y="10037"/>
                  <a:pt x="1239" y="10022"/>
                  <a:pt x="1264" y="10022"/>
                </a:cubicBezTo>
                <a:cubicBezTo>
                  <a:pt x="1361" y="10022"/>
                  <a:pt x="1418" y="10240"/>
                  <a:pt x="1513" y="10240"/>
                </a:cubicBezTo>
                <a:cubicBezTo>
                  <a:pt x="1517" y="10240"/>
                  <a:pt x="1522" y="10240"/>
                  <a:pt x="1526" y="10240"/>
                </a:cubicBezTo>
                <a:cubicBezTo>
                  <a:pt x="1684" y="10240"/>
                  <a:pt x="1754" y="10447"/>
                  <a:pt x="1858" y="10597"/>
                </a:cubicBezTo>
                <a:cubicBezTo>
                  <a:pt x="1919" y="10684"/>
                  <a:pt x="1997" y="10720"/>
                  <a:pt x="2077" y="10720"/>
                </a:cubicBezTo>
                <a:cubicBezTo>
                  <a:pt x="2108" y="10720"/>
                  <a:pt x="2138" y="10715"/>
                  <a:pt x="2168" y="10705"/>
                </a:cubicBezTo>
                <a:cubicBezTo>
                  <a:pt x="2205" y="10719"/>
                  <a:pt x="2246" y="10730"/>
                  <a:pt x="2286" y="10730"/>
                </a:cubicBezTo>
                <a:cubicBezTo>
                  <a:pt x="2311" y="10730"/>
                  <a:pt x="2336" y="10726"/>
                  <a:pt x="2358" y="10717"/>
                </a:cubicBezTo>
                <a:lnTo>
                  <a:pt x="2430" y="10717"/>
                </a:lnTo>
                <a:cubicBezTo>
                  <a:pt x="2477" y="10717"/>
                  <a:pt x="2525" y="10717"/>
                  <a:pt x="2573" y="10728"/>
                </a:cubicBezTo>
                <a:lnTo>
                  <a:pt x="3525" y="10728"/>
                </a:lnTo>
                <a:cubicBezTo>
                  <a:pt x="3560" y="10750"/>
                  <a:pt x="3596" y="10759"/>
                  <a:pt x="3630" y="10759"/>
                </a:cubicBezTo>
                <a:cubicBezTo>
                  <a:pt x="3712" y="10759"/>
                  <a:pt x="3788" y="10705"/>
                  <a:pt x="3847" y="10621"/>
                </a:cubicBezTo>
                <a:cubicBezTo>
                  <a:pt x="3930" y="10711"/>
                  <a:pt x="4013" y="10732"/>
                  <a:pt x="4099" y="10732"/>
                </a:cubicBezTo>
                <a:cubicBezTo>
                  <a:pt x="4172" y="10732"/>
                  <a:pt x="4246" y="10717"/>
                  <a:pt x="4323" y="10717"/>
                </a:cubicBezTo>
                <a:cubicBezTo>
                  <a:pt x="4371" y="10717"/>
                  <a:pt x="4418" y="10717"/>
                  <a:pt x="4454" y="10728"/>
                </a:cubicBezTo>
                <a:cubicBezTo>
                  <a:pt x="4501" y="10740"/>
                  <a:pt x="4549" y="10740"/>
                  <a:pt x="4597" y="10764"/>
                </a:cubicBezTo>
                <a:cubicBezTo>
                  <a:pt x="4649" y="10733"/>
                  <a:pt x="4701" y="10723"/>
                  <a:pt x="4753" y="10723"/>
                </a:cubicBezTo>
                <a:cubicBezTo>
                  <a:pt x="4846" y="10723"/>
                  <a:pt x="4940" y="10755"/>
                  <a:pt x="5033" y="10755"/>
                </a:cubicBezTo>
                <a:cubicBezTo>
                  <a:pt x="5066" y="10755"/>
                  <a:pt x="5099" y="10751"/>
                  <a:pt x="5133" y="10740"/>
                </a:cubicBezTo>
                <a:cubicBezTo>
                  <a:pt x="5174" y="10770"/>
                  <a:pt x="5219" y="10785"/>
                  <a:pt x="5265" y="10785"/>
                </a:cubicBezTo>
                <a:cubicBezTo>
                  <a:pt x="5311" y="10785"/>
                  <a:pt x="5359" y="10770"/>
                  <a:pt x="5406" y="10740"/>
                </a:cubicBezTo>
                <a:cubicBezTo>
                  <a:pt x="5490" y="10728"/>
                  <a:pt x="5549" y="10728"/>
                  <a:pt x="5621" y="10717"/>
                </a:cubicBezTo>
                <a:cubicBezTo>
                  <a:pt x="5704" y="10735"/>
                  <a:pt x="5787" y="10742"/>
                  <a:pt x="5870" y="10742"/>
                </a:cubicBezTo>
                <a:cubicBezTo>
                  <a:pt x="6070" y="10742"/>
                  <a:pt x="6269" y="10703"/>
                  <a:pt x="6473" y="10703"/>
                </a:cubicBezTo>
                <a:cubicBezTo>
                  <a:pt x="6557" y="10703"/>
                  <a:pt x="6642" y="10710"/>
                  <a:pt x="6728" y="10728"/>
                </a:cubicBezTo>
                <a:cubicBezTo>
                  <a:pt x="6786" y="10742"/>
                  <a:pt x="6842" y="10749"/>
                  <a:pt x="6895" y="10749"/>
                </a:cubicBezTo>
                <a:cubicBezTo>
                  <a:pt x="7080" y="10749"/>
                  <a:pt x="7237" y="10660"/>
                  <a:pt x="7395" y="10419"/>
                </a:cubicBezTo>
                <a:cubicBezTo>
                  <a:pt x="7490" y="10312"/>
                  <a:pt x="7597" y="10312"/>
                  <a:pt x="7704" y="10300"/>
                </a:cubicBezTo>
                <a:lnTo>
                  <a:pt x="7704" y="10300"/>
                </a:lnTo>
                <a:cubicBezTo>
                  <a:pt x="7680" y="10490"/>
                  <a:pt x="7704" y="10621"/>
                  <a:pt x="7823" y="10669"/>
                </a:cubicBezTo>
                <a:cubicBezTo>
                  <a:pt x="7919" y="10709"/>
                  <a:pt x="8011" y="10739"/>
                  <a:pt x="8099" y="10739"/>
                </a:cubicBezTo>
                <a:cubicBezTo>
                  <a:pt x="8219" y="10739"/>
                  <a:pt x="8333" y="10684"/>
                  <a:pt x="8442" y="10526"/>
                </a:cubicBezTo>
                <a:cubicBezTo>
                  <a:pt x="8511" y="10600"/>
                  <a:pt x="8577" y="10633"/>
                  <a:pt x="8641" y="10633"/>
                </a:cubicBezTo>
                <a:cubicBezTo>
                  <a:pt x="8711" y="10633"/>
                  <a:pt x="8779" y="10594"/>
                  <a:pt x="8847" y="10526"/>
                </a:cubicBezTo>
                <a:lnTo>
                  <a:pt x="8859" y="10502"/>
                </a:lnTo>
                <a:lnTo>
                  <a:pt x="8859" y="10526"/>
                </a:lnTo>
                <a:cubicBezTo>
                  <a:pt x="8978" y="10562"/>
                  <a:pt x="9097" y="10586"/>
                  <a:pt x="9204" y="10657"/>
                </a:cubicBezTo>
                <a:cubicBezTo>
                  <a:pt x="9252" y="10690"/>
                  <a:pt x="9295" y="10704"/>
                  <a:pt x="9337" y="10704"/>
                </a:cubicBezTo>
                <a:cubicBezTo>
                  <a:pt x="9399" y="10704"/>
                  <a:pt x="9457" y="10672"/>
                  <a:pt x="9514" y="10621"/>
                </a:cubicBezTo>
                <a:cubicBezTo>
                  <a:pt x="9597" y="10635"/>
                  <a:pt x="9680" y="10706"/>
                  <a:pt x="9759" y="10706"/>
                </a:cubicBezTo>
                <a:cubicBezTo>
                  <a:pt x="9815" y="10706"/>
                  <a:pt x="9869" y="10669"/>
                  <a:pt x="9919" y="10550"/>
                </a:cubicBezTo>
                <a:cubicBezTo>
                  <a:pt x="9919" y="10549"/>
                  <a:pt x="9919" y="10549"/>
                  <a:pt x="9920" y="10549"/>
                </a:cubicBezTo>
                <a:cubicBezTo>
                  <a:pt x="9933" y="10549"/>
                  <a:pt x="10017" y="10612"/>
                  <a:pt x="10050" y="10645"/>
                </a:cubicBezTo>
                <a:cubicBezTo>
                  <a:pt x="10173" y="10688"/>
                  <a:pt x="10287" y="10727"/>
                  <a:pt x="10400" y="10727"/>
                </a:cubicBezTo>
                <a:cubicBezTo>
                  <a:pt x="10473" y="10727"/>
                  <a:pt x="10546" y="10711"/>
                  <a:pt x="10621" y="10669"/>
                </a:cubicBezTo>
                <a:cubicBezTo>
                  <a:pt x="10633" y="10669"/>
                  <a:pt x="10669" y="10657"/>
                  <a:pt x="10681" y="10645"/>
                </a:cubicBezTo>
                <a:cubicBezTo>
                  <a:pt x="10761" y="10618"/>
                  <a:pt x="10828" y="10565"/>
                  <a:pt x="10907" y="10565"/>
                </a:cubicBezTo>
                <a:cubicBezTo>
                  <a:pt x="10933" y="10565"/>
                  <a:pt x="10961" y="10571"/>
                  <a:pt x="10990" y="10586"/>
                </a:cubicBezTo>
                <a:cubicBezTo>
                  <a:pt x="11076" y="10622"/>
                  <a:pt x="11161" y="10656"/>
                  <a:pt x="11243" y="10656"/>
                </a:cubicBezTo>
                <a:cubicBezTo>
                  <a:pt x="11321" y="10656"/>
                  <a:pt x="11397" y="10625"/>
                  <a:pt x="11467" y="10538"/>
                </a:cubicBezTo>
                <a:cubicBezTo>
                  <a:pt x="11492" y="10512"/>
                  <a:pt x="11518" y="10501"/>
                  <a:pt x="11541" y="10501"/>
                </a:cubicBezTo>
                <a:cubicBezTo>
                  <a:pt x="11562" y="10501"/>
                  <a:pt x="11581" y="10509"/>
                  <a:pt x="11598" y="10526"/>
                </a:cubicBezTo>
                <a:cubicBezTo>
                  <a:pt x="11715" y="10609"/>
                  <a:pt x="11837" y="10624"/>
                  <a:pt x="11961" y="10624"/>
                </a:cubicBezTo>
                <a:cubicBezTo>
                  <a:pt x="12028" y="10624"/>
                  <a:pt x="12095" y="10620"/>
                  <a:pt x="12162" y="10620"/>
                </a:cubicBezTo>
                <a:cubicBezTo>
                  <a:pt x="12184" y="10620"/>
                  <a:pt x="12206" y="10620"/>
                  <a:pt x="12229" y="10621"/>
                </a:cubicBezTo>
                <a:cubicBezTo>
                  <a:pt x="12298" y="10621"/>
                  <a:pt x="12375" y="10648"/>
                  <a:pt x="12451" y="10648"/>
                </a:cubicBezTo>
                <a:cubicBezTo>
                  <a:pt x="12518" y="10648"/>
                  <a:pt x="12584" y="10628"/>
                  <a:pt x="12645" y="10550"/>
                </a:cubicBezTo>
                <a:cubicBezTo>
                  <a:pt x="12744" y="10591"/>
                  <a:pt x="12840" y="10611"/>
                  <a:pt x="12933" y="10611"/>
                </a:cubicBezTo>
                <a:cubicBezTo>
                  <a:pt x="13111" y="10611"/>
                  <a:pt x="13279" y="10540"/>
                  <a:pt x="13443" y="10407"/>
                </a:cubicBezTo>
                <a:cubicBezTo>
                  <a:pt x="13482" y="10373"/>
                  <a:pt x="13513" y="10359"/>
                  <a:pt x="13541" y="10359"/>
                </a:cubicBezTo>
                <a:cubicBezTo>
                  <a:pt x="13581" y="10359"/>
                  <a:pt x="13615" y="10389"/>
                  <a:pt x="13657" y="10431"/>
                </a:cubicBezTo>
                <a:cubicBezTo>
                  <a:pt x="13703" y="10529"/>
                  <a:pt x="13758" y="10555"/>
                  <a:pt x="13819" y="10555"/>
                </a:cubicBezTo>
                <a:cubicBezTo>
                  <a:pt x="13855" y="10555"/>
                  <a:pt x="13892" y="10547"/>
                  <a:pt x="13931" y="10538"/>
                </a:cubicBezTo>
                <a:lnTo>
                  <a:pt x="14122" y="10538"/>
                </a:lnTo>
                <a:cubicBezTo>
                  <a:pt x="14145" y="10578"/>
                  <a:pt x="14165" y="10596"/>
                  <a:pt x="14185" y="10596"/>
                </a:cubicBezTo>
                <a:cubicBezTo>
                  <a:pt x="14206" y="10596"/>
                  <a:pt x="14228" y="10575"/>
                  <a:pt x="14253" y="10538"/>
                </a:cubicBezTo>
                <a:cubicBezTo>
                  <a:pt x="14277" y="10550"/>
                  <a:pt x="14300" y="10556"/>
                  <a:pt x="14323" y="10556"/>
                </a:cubicBezTo>
                <a:cubicBezTo>
                  <a:pt x="14345" y="10556"/>
                  <a:pt x="14366" y="10550"/>
                  <a:pt x="14384" y="10538"/>
                </a:cubicBezTo>
                <a:cubicBezTo>
                  <a:pt x="14503" y="10526"/>
                  <a:pt x="14622" y="10526"/>
                  <a:pt x="14741" y="10526"/>
                </a:cubicBezTo>
                <a:cubicBezTo>
                  <a:pt x="14870" y="10531"/>
                  <a:pt x="15002" y="10549"/>
                  <a:pt x="15133" y="10549"/>
                </a:cubicBezTo>
                <a:cubicBezTo>
                  <a:pt x="15291" y="10549"/>
                  <a:pt x="15448" y="10523"/>
                  <a:pt x="15598" y="10419"/>
                </a:cubicBezTo>
                <a:cubicBezTo>
                  <a:pt x="15648" y="10457"/>
                  <a:pt x="15702" y="10469"/>
                  <a:pt x="15756" y="10469"/>
                </a:cubicBezTo>
                <a:cubicBezTo>
                  <a:pt x="15855" y="10469"/>
                  <a:pt x="15958" y="10427"/>
                  <a:pt x="16051" y="10419"/>
                </a:cubicBezTo>
                <a:cubicBezTo>
                  <a:pt x="16066" y="10418"/>
                  <a:pt x="16082" y="10418"/>
                  <a:pt x="16097" y="10418"/>
                </a:cubicBezTo>
                <a:cubicBezTo>
                  <a:pt x="16238" y="10418"/>
                  <a:pt x="16380" y="10448"/>
                  <a:pt x="16521" y="10448"/>
                </a:cubicBezTo>
                <a:cubicBezTo>
                  <a:pt x="16590" y="10448"/>
                  <a:pt x="16660" y="10441"/>
                  <a:pt x="16729" y="10419"/>
                </a:cubicBezTo>
                <a:cubicBezTo>
                  <a:pt x="16939" y="10427"/>
                  <a:pt x="17150" y="10452"/>
                  <a:pt x="17360" y="10452"/>
                </a:cubicBezTo>
                <a:cubicBezTo>
                  <a:pt x="17459" y="10452"/>
                  <a:pt x="17559" y="10446"/>
                  <a:pt x="17658" y="10431"/>
                </a:cubicBezTo>
                <a:cubicBezTo>
                  <a:pt x="17697" y="10509"/>
                  <a:pt x="17738" y="10529"/>
                  <a:pt x="17782" y="10529"/>
                </a:cubicBezTo>
                <a:cubicBezTo>
                  <a:pt x="17833" y="10529"/>
                  <a:pt x="17886" y="10502"/>
                  <a:pt x="17944" y="10502"/>
                </a:cubicBezTo>
                <a:cubicBezTo>
                  <a:pt x="17954" y="10503"/>
                  <a:pt x="17964" y="10504"/>
                  <a:pt x="17974" y="10504"/>
                </a:cubicBezTo>
                <a:cubicBezTo>
                  <a:pt x="18145" y="10504"/>
                  <a:pt x="18311" y="10365"/>
                  <a:pt x="18485" y="10365"/>
                </a:cubicBezTo>
                <a:cubicBezTo>
                  <a:pt x="18541" y="10365"/>
                  <a:pt x="18599" y="10380"/>
                  <a:pt x="18658" y="10419"/>
                </a:cubicBezTo>
                <a:cubicBezTo>
                  <a:pt x="18718" y="10455"/>
                  <a:pt x="18777" y="10481"/>
                  <a:pt x="18835" y="10481"/>
                </a:cubicBezTo>
                <a:cubicBezTo>
                  <a:pt x="18893" y="10481"/>
                  <a:pt x="18950" y="10455"/>
                  <a:pt x="19003" y="10383"/>
                </a:cubicBezTo>
                <a:cubicBezTo>
                  <a:pt x="19023" y="10359"/>
                  <a:pt x="19044" y="10351"/>
                  <a:pt x="19066" y="10351"/>
                </a:cubicBezTo>
                <a:cubicBezTo>
                  <a:pt x="19099" y="10351"/>
                  <a:pt x="19135" y="10369"/>
                  <a:pt x="19170" y="10383"/>
                </a:cubicBezTo>
                <a:cubicBezTo>
                  <a:pt x="19527" y="10562"/>
                  <a:pt x="19884" y="10502"/>
                  <a:pt x="20242" y="10526"/>
                </a:cubicBezTo>
                <a:cubicBezTo>
                  <a:pt x="20258" y="10524"/>
                  <a:pt x="20275" y="10523"/>
                  <a:pt x="20292" y="10523"/>
                </a:cubicBezTo>
                <a:cubicBezTo>
                  <a:pt x="20406" y="10523"/>
                  <a:pt x="20520" y="10568"/>
                  <a:pt x="20635" y="10568"/>
                </a:cubicBezTo>
                <a:cubicBezTo>
                  <a:pt x="20682" y="10568"/>
                  <a:pt x="20730" y="10560"/>
                  <a:pt x="20777" y="10538"/>
                </a:cubicBezTo>
                <a:cubicBezTo>
                  <a:pt x="21218" y="10562"/>
                  <a:pt x="21670" y="10597"/>
                  <a:pt x="22123" y="10621"/>
                </a:cubicBezTo>
                <a:lnTo>
                  <a:pt x="22182" y="10621"/>
                </a:lnTo>
                <a:cubicBezTo>
                  <a:pt x="22193" y="10621"/>
                  <a:pt x="22204" y="10620"/>
                  <a:pt x="22215" y="10620"/>
                </a:cubicBezTo>
                <a:cubicBezTo>
                  <a:pt x="22302" y="10620"/>
                  <a:pt x="22388" y="10638"/>
                  <a:pt x="22470" y="10638"/>
                </a:cubicBezTo>
                <a:cubicBezTo>
                  <a:pt x="22578" y="10638"/>
                  <a:pt x="22681" y="10608"/>
                  <a:pt x="22778" y="10467"/>
                </a:cubicBezTo>
                <a:cubicBezTo>
                  <a:pt x="22792" y="10447"/>
                  <a:pt x="22814" y="10440"/>
                  <a:pt x="22838" y="10440"/>
                </a:cubicBezTo>
                <a:cubicBezTo>
                  <a:pt x="22874" y="10440"/>
                  <a:pt x="22916" y="10457"/>
                  <a:pt x="22944" y="10478"/>
                </a:cubicBezTo>
                <a:cubicBezTo>
                  <a:pt x="23083" y="10604"/>
                  <a:pt x="23232" y="10616"/>
                  <a:pt x="23384" y="10616"/>
                </a:cubicBezTo>
                <a:cubicBezTo>
                  <a:pt x="23421" y="10616"/>
                  <a:pt x="23457" y="10615"/>
                  <a:pt x="23494" y="10615"/>
                </a:cubicBezTo>
                <a:cubicBezTo>
                  <a:pt x="23581" y="10615"/>
                  <a:pt x="23668" y="10619"/>
                  <a:pt x="23754" y="10645"/>
                </a:cubicBezTo>
                <a:cubicBezTo>
                  <a:pt x="23790" y="10645"/>
                  <a:pt x="23837" y="10645"/>
                  <a:pt x="23885" y="10657"/>
                </a:cubicBezTo>
                <a:cubicBezTo>
                  <a:pt x="23915" y="10708"/>
                  <a:pt x="23946" y="10726"/>
                  <a:pt x="23977" y="10726"/>
                </a:cubicBezTo>
                <a:cubicBezTo>
                  <a:pt x="24035" y="10726"/>
                  <a:pt x="24093" y="10668"/>
                  <a:pt x="24147" y="10645"/>
                </a:cubicBezTo>
                <a:cubicBezTo>
                  <a:pt x="24161" y="10649"/>
                  <a:pt x="24174" y="10650"/>
                  <a:pt x="24188" y="10650"/>
                </a:cubicBezTo>
                <a:cubicBezTo>
                  <a:pt x="24214" y="10650"/>
                  <a:pt x="24240" y="10645"/>
                  <a:pt x="24264" y="10645"/>
                </a:cubicBezTo>
                <a:cubicBezTo>
                  <a:pt x="24302" y="10645"/>
                  <a:pt x="24337" y="10657"/>
                  <a:pt x="24373" y="10717"/>
                </a:cubicBezTo>
                <a:cubicBezTo>
                  <a:pt x="24403" y="10753"/>
                  <a:pt x="24449" y="10790"/>
                  <a:pt x="24495" y="10790"/>
                </a:cubicBezTo>
                <a:cubicBezTo>
                  <a:pt x="24539" y="10790"/>
                  <a:pt x="24582" y="10756"/>
                  <a:pt x="24611" y="10657"/>
                </a:cubicBezTo>
                <a:cubicBezTo>
                  <a:pt x="24790" y="10681"/>
                  <a:pt x="24956" y="10740"/>
                  <a:pt x="25135" y="10800"/>
                </a:cubicBezTo>
                <a:cubicBezTo>
                  <a:pt x="25193" y="10819"/>
                  <a:pt x="25261" y="10846"/>
                  <a:pt x="25326" y="10846"/>
                </a:cubicBezTo>
                <a:cubicBezTo>
                  <a:pt x="25423" y="10846"/>
                  <a:pt x="25514" y="10788"/>
                  <a:pt x="25564" y="10562"/>
                </a:cubicBezTo>
                <a:cubicBezTo>
                  <a:pt x="25576" y="10562"/>
                  <a:pt x="25599" y="10562"/>
                  <a:pt x="25611" y="10550"/>
                </a:cubicBezTo>
                <a:cubicBezTo>
                  <a:pt x="25623" y="10621"/>
                  <a:pt x="25659" y="10705"/>
                  <a:pt x="25671" y="10776"/>
                </a:cubicBezTo>
                <a:cubicBezTo>
                  <a:pt x="25718" y="10919"/>
                  <a:pt x="25802" y="10883"/>
                  <a:pt x="25873" y="10895"/>
                </a:cubicBezTo>
                <a:cubicBezTo>
                  <a:pt x="26058" y="10902"/>
                  <a:pt x="26242" y="10917"/>
                  <a:pt x="26425" y="10917"/>
                </a:cubicBezTo>
                <a:cubicBezTo>
                  <a:pt x="26560" y="10917"/>
                  <a:pt x="26694" y="10909"/>
                  <a:pt x="26826" y="10883"/>
                </a:cubicBezTo>
                <a:cubicBezTo>
                  <a:pt x="26850" y="10848"/>
                  <a:pt x="26861" y="10824"/>
                  <a:pt x="26873" y="10800"/>
                </a:cubicBezTo>
                <a:lnTo>
                  <a:pt x="26873" y="10800"/>
                </a:lnTo>
                <a:cubicBezTo>
                  <a:pt x="26861" y="10836"/>
                  <a:pt x="26850" y="10859"/>
                  <a:pt x="26826" y="10883"/>
                </a:cubicBezTo>
                <a:lnTo>
                  <a:pt x="26873" y="10883"/>
                </a:lnTo>
                <a:cubicBezTo>
                  <a:pt x="26938" y="10919"/>
                  <a:pt x="26999" y="10947"/>
                  <a:pt x="27063" y="10947"/>
                </a:cubicBezTo>
                <a:cubicBezTo>
                  <a:pt x="27105" y="10947"/>
                  <a:pt x="27148" y="10935"/>
                  <a:pt x="27195" y="10907"/>
                </a:cubicBezTo>
                <a:cubicBezTo>
                  <a:pt x="27264" y="10868"/>
                  <a:pt x="27325" y="10844"/>
                  <a:pt x="27384" y="10844"/>
                </a:cubicBezTo>
                <a:cubicBezTo>
                  <a:pt x="27396" y="10844"/>
                  <a:pt x="27409" y="10845"/>
                  <a:pt x="27421" y="10848"/>
                </a:cubicBezTo>
                <a:cubicBezTo>
                  <a:pt x="27775" y="10955"/>
                  <a:pt x="28110" y="11004"/>
                  <a:pt x="28451" y="11004"/>
                </a:cubicBezTo>
                <a:cubicBezTo>
                  <a:pt x="28489" y="11004"/>
                  <a:pt x="28526" y="11003"/>
                  <a:pt x="28564" y="11002"/>
                </a:cubicBezTo>
                <a:cubicBezTo>
                  <a:pt x="28612" y="11002"/>
                  <a:pt x="28659" y="10978"/>
                  <a:pt x="28707" y="10978"/>
                </a:cubicBezTo>
                <a:cubicBezTo>
                  <a:pt x="28921" y="11062"/>
                  <a:pt x="29159" y="11098"/>
                  <a:pt x="29397" y="11121"/>
                </a:cubicBezTo>
                <a:cubicBezTo>
                  <a:pt x="29719" y="11133"/>
                  <a:pt x="30017" y="11193"/>
                  <a:pt x="30326" y="11217"/>
                </a:cubicBezTo>
                <a:cubicBezTo>
                  <a:pt x="30366" y="11312"/>
                  <a:pt x="30427" y="11344"/>
                  <a:pt x="30484" y="11344"/>
                </a:cubicBezTo>
                <a:cubicBezTo>
                  <a:pt x="30513" y="11344"/>
                  <a:pt x="30540" y="11336"/>
                  <a:pt x="30564" y="11324"/>
                </a:cubicBezTo>
                <a:cubicBezTo>
                  <a:pt x="30671" y="11294"/>
                  <a:pt x="30777" y="11284"/>
                  <a:pt x="30884" y="11284"/>
                </a:cubicBezTo>
                <a:cubicBezTo>
                  <a:pt x="31077" y="11284"/>
                  <a:pt x="31270" y="11316"/>
                  <a:pt x="31469" y="11324"/>
                </a:cubicBezTo>
                <a:cubicBezTo>
                  <a:pt x="31548" y="11425"/>
                  <a:pt x="31623" y="11470"/>
                  <a:pt x="31697" y="11470"/>
                </a:cubicBezTo>
                <a:cubicBezTo>
                  <a:pt x="31779" y="11470"/>
                  <a:pt x="31858" y="11413"/>
                  <a:pt x="31933" y="11312"/>
                </a:cubicBezTo>
                <a:cubicBezTo>
                  <a:pt x="31947" y="11294"/>
                  <a:pt x="31959" y="11288"/>
                  <a:pt x="31969" y="11288"/>
                </a:cubicBezTo>
                <a:cubicBezTo>
                  <a:pt x="31985" y="11288"/>
                  <a:pt x="31997" y="11304"/>
                  <a:pt x="32005" y="11312"/>
                </a:cubicBezTo>
                <a:cubicBezTo>
                  <a:pt x="32064" y="11431"/>
                  <a:pt x="32148" y="11431"/>
                  <a:pt x="32219" y="11431"/>
                </a:cubicBezTo>
                <a:cubicBezTo>
                  <a:pt x="32240" y="11432"/>
                  <a:pt x="32261" y="11432"/>
                  <a:pt x="32283" y="11432"/>
                </a:cubicBezTo>
                <a:cubicBezTo>
                  <a:pt x="32544" y="11432"/>
                  <a:pt x="32810" y="11387"/>
                  <a:pt x="33081" y="11387"/>
                </a:cubicBezTo>
                <a:cubicBezTo>
                  <a:pt x="33197" y="11387"/>
                  <a:pt x="33315" y="11395"/>
                  <a:pt x="33434" y="11419"/>
                </a:cubicBezTo>
                <a:cubicBezTo>
                  <a:pt x="33437" y="11420"/>
                  <a:pt x="33441" y="11420"/>
                  <a:pt x="33444" y="11420"/>
                </a:cubicBezTo>
                <a:cubicBezTo>
                  <a:pt x="33507" y="11420"/>
                  <a:pt x="33527" y="11318"/>
                  <a:pt x="33493" y="11217"/>
                </a:cubicBezTo>
                <a:cubicBezTo>
                  <a:pt x="33541" y="11205"/>
                  <a:pt x="33565" y="11205"/>
                  <a:pt x="33612" y="11193"/>
                </a:cubicBezTo>
                <a:cubicBezTo>
                  <a:pt x="33654" y="11293"/>
                  <a:pt x="33703" y="11316"/>
                  <a:pt x="33754" y="11316"/>
                </a:cubicBezTo>
                <a:cubicBezTo>
                  <a:pt x="33799" y="11316"/>
                  <a:pt x="33845" y="11298"/>
                  <a:pt x="33888" y="11298"/>
                </a:cubicBezTo>
                <a:cubicBezTo>
                  <a:pt x="33908" y="11298"/>
                  <a:pt x="33927" y="11302"/>
                  <a:pt x="33946" y="11312"/>
                </a:cubicBezTo>
                <a:cubicBezTo>
                  <a:pt x="33969" y="11252"/>
                  <a:pt x="34029" y="11240"/>
                  <a:pt x="34077" y="11217"/>
                </a:cubicBezTo>
                <a:cubicBezTo>
                  <a:pt x="34087" y="11370"/>
                  <a:pt x="34141" y="11462"/>
                  <a:pt x="34217" y="11462"/>
                </a:cubicBezTo>
                <a:cubicBezTo>
                  <a:pt x="34229" y="11462"/>
                  <a:pt x="34242" y="11460"/>
                  <a:pt x="34255" y="11455"/>
                </a:cubicBezTo>
                <a:cubicBezTo>
                  <a:pt x="34279" y="11444"/>
                  <a:pt x="34304" y="11440"/>
                  <a:pt x="34329" y="11440"/>
                </a:cubicBezTo>
                <a:cubicBezTo>
                  <a:pt x="34431" y="11440"/>
                  <a:pt x="34536" y="11512"/>
                  <a:pt x="34634" y="11512"/>
                </a:cubicBezTo>
                <a:cubicBezTo>
                  <a:pt x="34699" y="11512"/>
                  <a:pt x="34761" y="11480"/>
                  <a:pt x="34815" y="11371"/>
                </a:cubicBezTo>
                <a:lnTo>
                  <a:pt x="34815" y="11312"/>
                </a:lnTo>
                <a:cubicBezTo>
                  <a:pt x="34851" y="11276"/>
                  <a:pt x="34862" y="11240"/>
                  <a:pt x="34898" y="11205"/>
                </a:cubicBezTo>
                <a:lnTo>
                  <a:pt x="34922" y="11217"/>
                </a:lnTo>
                <a:lnTo>
                  <a:pt x="34958" y="11217"/>
                </a:lnTo>
                <a:cubicBezTo>
                  <a:pt x="35038" y="11435"/>
                  <a:pt x="35087" y="11533"/>
                  <a:pt x="35153" y="11533"/>
                </a:cubicBezTo>
                <a:cubicBezTo>
                  <a:pt x="35196" y="11533"/>
                  <a:pt x="35245" y="11493"/>
                  <a:pt x="35315" y="11419"/>
                </a:cubicBezTo>
                <a:cubicBezTo>
                  <a:pt x="35374" y="11336"/>
                  <a:pt x="35434" y="11359"/>
                  <a:pt x="35493" y="11336"/>
                </a:cubicBezTo>
                <a:cubicBezTo>
                  <a:pt x="35684" y="11538"/>
                  <a:pt x="35922" y="11502"/>
                  <a:pt x="36124" y="11550"/>
                </a:cubicBezTo>
                <a:cubicBezTo>
                  <a:pt x="36131" y="11551"/>
                  <a:pt x="36138" y="11551"/>
                  <a:pt x="36145" y="11551"/>
                </a:cubicBezTo>
                <a:cubicBezTo>
                  <a:pt x="36243" y="11551"/>
                  <a:pt x="36331" y="11469"/>
                  <a:pt x="36386" y="11324"/>
                </a:cubicBezTo>
                <a:cubicBezTo>
                  <a:pt x="36498" y="11398"/>
                  <a:pt x="36609" y="11500"/>
                  <a:pt x="36723" y="11500"/>
                </a:cubicBezTo>
                <a:cubicBezTo>
                  <a:pt x="36792" y="11500"/>
                  <a:pt x="36862" y="11463"/>
                  <a:pt x="36934" y="11359"/>
                </a:cubicBezTo>
                <a:cubicBezTo>
                  <a:pt x="37056" y="11309"/>
                  <a:pt x="37187" y="11276"/>
                  <a:pt x="37321" y="11276"/>
                </a:cubicBezTo>
                <a:cubicBezTo>
                  <a:pt x="37409" y="11276"/>
                  <a:pt x="37499" y="11291"/>
                  <a:pt x="37589" y="11324"/>
                </a:cubicBezTo>
                <a:cubicBezTo>
                  <a:pt x="37838" y="11433"/>
                  <a:pt x="38093" y="11481"/>
                  <a:pt x="38346" y="11481"/>
                </a:cubicBezTo>
                <a:cubicBezTo>
                  <a:pt x="38479" y="11481"/>
                  <a:pt x="38612" y="11467"/>
                  <a:pt x="38744" y="11443"/>
                </a:cubicBezTo>
                <a:cubicBezTo>
                  <a:pt x="38762" y="11461"/>
                  <a:pt x="38780" y="11467"/>
                  <a:pt x="38796" y="11467"/>
                </a:cubicBezTo>
                <a:cubicBezTo>
                  <a:pt x="38824" y="11467"/>
                  <a:pt x="38848" y="11450"/>
                  <a:pt x="38863" y="11443"/>
                </a:cubicBezTo>
                <a:cubicBezTo>
                  <a:pt x="38935" y="11491"/>
                  <a:pt x="39011" y="11508"/>
                  <a:pt x="39088" y="11508"/>
                </a:cubicBezTo>
                <a:cubicBezTo>
                  <a:pt x="39201" y="11508"/>
                  <a:pt x="39316" y="11471"/>
                  <a:pt x="39423" y="11443"/>
                </a:cubicBezTo>
                <a:cubicBezTo>
                  <a:pt x="39446" y="11443"/>
                  <a:pt x="39494" y="11455"/>
                  <a:pt x="39518" y="11455"/>
                </a:cubicBezTo>
                <a:cubicBezTo>
                  <a:pt x="39663" y="11711"/>
                  <a:pt x="39829" y="11874"/>
                  <a:pt x="40035" y="11874"/>
                </a:cubicBezTo>
                <a:cubicBezTo>
                  <a:pt x="40049" y="11874"/>
                  <a:pt x="40063" y="11873"/>
                  <a:pt x="40077" y="11871"/>
                </a:cubicBezTo>
                <a:cubicBezTo>
                  <a:pt x="40089" y="11836"/>
                  <a:pt x="40113" y="11788"/>
                  <a:pt x="40137" y="11729"/>
                </a:cubicBezTo>
                <a:lnTo>
                  <a:pt x="40149" y="11729"/>
                </a:lnTo>
                <a:cubicBezTo>
                  <a:pt x="40173" y="11729"/>
                  <a:pt x="40208" y="11729"/>
                  <a:pt x="40232" y="11717"/>
                </a:cubicBezTo>
                <a:cubicBezTo>
                  <a:pt x="40268" y="11693"/>
                  <a:pt x="40280" y="11681"/>
                  <a:pt x="40315" y="11657"/>
                </a:cubicBezTo>
                <a:lnTo>
                  <a:pt x="40435" y="11657"/>
                </a:lnTo>
                <a:cubicBezTo>
                  <a:pt x="40452" y="11717"/>
                  <a:pt x="40473" y="11746"/>
                  <a:pt x="40496" y="11746"/>
                </a:cubicBezTo>
                <a:cubicBezTo>
                  <a:pt x="40518" y="11746"/>
                  <a:pt x="40542" y="11717"/>
                  <a:pt x="40566" y="11657"/>
                </a:cubicBezTo>
                <a:cubicBezTo>
                  <a:pt x="40605" y="11634"/>
                  <a:pt x="40644" y="11600"/>
                  <a:pt x="40683" y="11600"/>
                </a:cubicBezTo>
                <a:cubicBezTo>
                  <a:pt x="40703" y="11600"/>
                  <a:pt x="40724" y="11609"/>
                  <a:pt x="40744" y="11633"/>
                </a:cubicBezTo>
                <a:cubicBezTo>
                  <a:pt x="40813" y="11709"/>
                  <a:pt x="40882" y="11738"/>
                  <a:pt x="40953" y="11738"/>
                </a:cubicBezTo>
                <a:cubicBezTo>
                  <a:pt x="41017" y="11738"/>
                  <a:pt x="41082" y="11715"/>
                  <a:pt x="41149" y="11681"/>
                </a:cubicBezTo>
                <a:cubicBezTo>
                  <a:pt x="41183" y="11755"/>
                  <a:pt x="41220" y="11775"/>
                  <a:pt x="41260" y="11775"/>
                </a:cubicBezTo>
                <a:cubicBezTo>
                  <a:pt x="41303" y="11775"/>
                  <a:pt x="41350" y="11752"/>
                  <a:pt x="41399" y="11752"/>
                </a:cubicBezTo>
                <a:cubicBezTo>
                  <a:pt x="41411" y="11752"/>
                  <a:pt x="41447" y="11776"/>
                  <a:pt x="41458" y="11776"/>
                </a:cubicBezTo>
                <a:cubicBezTo>
                  <a:pt x="41542" y="11800"/>
                  <a:pt x="41685" y="11740"/>
                  <a:pt x="41697" y="11991"/>
                </a:cubicBezTo>
                <a:cubicBezTo>
                  <a:pt x="41723" y="11996"/>
                  <a:pt x="41751" y="12001"/>
                  <a:pt x="41778" y="12001"/>
                </a:cubicBezTo>
                <a:cubicBezTo>
                  <a:pt x="41860" y="12001"/>
                  <a:pt x="41938" y="11961"/>
                  <a:pt x="41982" y="11800"/>
                </a:cubicBezTo>
                <a:cubicBezTo>
                  <a:pt x="42000" y="11735"/>
                  <a:pt x="42024" y="11717"/>
                  <a:pt x="42051" y="11717"/>
                </a:cubicBezTo>
                <a:cubicBezTo>
                  <a:pt x="42078" y="11717"/>
                  <a:pt x="42107" y="11735"/>
                  <a:pt x="42137" y="11740"/>
                </a:cubicBezTo>
                <a:cubicBezTo>
                  <a:pt x="42355" y="11821"/>
                  <a:pt x="42572" y="11880"/>
                  <a:pt x="42794" y="11880"/>
                </a:cubicBezTo>
                <a:cubicBezTo>
                  <a:pt x="42899" y="11880"/>
                  <a:pt x="43006" y="11866"/>
                  <a:pt x="43113" y="11836"/>
                </a:cubicBezTo>
                <a:cubicBezTo>
                  <a:pt x="43149" y="11836"/>
                  <a:pt x="43197" y="11836"/>
                  <a:pt x="43244" y="11812"/>
                </a:cubicBezTo>
                <a:cubicBezTo>
                  <a:pt x="43319" y="11753"/>
                  <a:pt x="43388" y="11643"/>
                  <a:pt x="43459" y="11643"/>
                </a:cubicBezTo>
                <a:cubicBezTo>
                  <a:pt x="43501" y="11643"/>
                  <a:pt x="43545" y="11683"/>
                  <a:pt x="43590" y="11800"/>
                </a:cubicBezTo>
                <a:cubicBezTo>
                  <a:pt x="43603" y="11851"/>
                  <a:pt x="43636" y="11861"/>
                  <a:pt x="43674" y="11861"/>
                </a:cubicBezTo>
                <a:cubicBezTo>
                  <a:pt x="43697" y="11861"/>
                  <a:pt x="43722" y="11857"/>
                  <a:pt x="43744" y="11857"/>
                </a:cubicBezTo>
                <a:cubicBezTo>
                  <a:pt x="43752" y="11857"/>
                  <a:pt x="43761" y="11858"/>
                  <a:pt x="43768" y="11860"/>
                </a:cubicBezTo>
                <a:cubicBezTo>
                  <a:pt x="44102" y="11729"/>
                  <a:pt x="44495" y="11788"/>
                  <a:pt x="44792" y="11336"/>
                </a:cubicBezTo>
                <a:cubicBezTo>
                  <a:pt x="44864" y="11336"/>
                  <a:pt x="44923" y="11419"/>
                  <a:pt x="44971" y="11490"/>
                </a:cubicBezTo>
                <a:cubicBezTo>
                  <a:pt x="44995" y="11514"/>
                  <a:pt x="45018" y="11550"/>
                  <a:pt x="45042" y="11562"/>
                </a:cubicBezTo>
                <a:cubicBezTo>
                  <a:pt x="45072" y="11581"/>
                  <a:pt x="45098" y="11589"/>
                  <a:pt x="45123" y="11589"/>
                </a:cubicBezTo>
                <a:cubicBezTo>
                  <a:pt x="45235" y="11589"/>
                  <a:pt x="45299" y="11414"/>
                  <a:pt x="45388" y="11336"/>
                </a:cubicBezTo>
                <a:cubicBezTo>
                  <a:pt x="45530" y="11205"/>
                  <a:pt x="45590" y="11002"/>
                  <a:pt x="45614" y="10728"/>
                </a:cubicBezTo>
                <a:cubicBezTo>
                  <a:pt x="45614" y="10609"/>
                  <a:pt x="45614" y="10467"/>
                  <a:pt x="45709" y="10443"/>
                </a:cubicBezTo>
                <a:cubicBezTo>
                  <a:pt x="45816" y="9990"/>
                  <a:pt x="45828" y="9514"/>
                  <a:pt x="45876" y="9014"/>
                </a:cubicBezTo>
                <a:cubicBezTo>
                  <a:pt x="45840" y="8907"/>
                  <a:pt x="45816" y="8823"/>
                  <a:pt x="45816" y="8752"/>
                </a:cubicBezTo>
                <a:cubicBezTo>
                  <a:pt x="45816" y="8681"/>
                  <a:pt x="45804" y="8609"/>
                  <a:pt x="45780" y="8526"/>
                </a:cubicBezTo>
                <a:cubicBezTo>
                  <a:pt x="45721" y="8442"/>
                  <a:pt x="45626" y="8407"/>
                  <a:pt x="45602" y="8264"/>
                </a:cubicBezTo>
                <a:cubicBezTo>
                  <a:pt x="45566" y="8228"/>
                  <a:pt x="45519" y="8204"/>
                  <a:pt x="45483" y="8192"/>
                </a:cubicBezTo>
                <a:cubicBezTo>
                  <a:pt x="45488" y="8184"/>
                  <a:pt x="45494" y="8181"/>
                  <a:pt x="45501" y="8181"/>
                </a:cubicBezTo>
                <a:cubicBezTo>
                  <a:pt x="45522" y="8181"/>
                  <a:pt x="45548" y="8216"/>
                  <a:pt x="45566" y="8216"/>
                </a:cubicBezTo>
                <a:cubicBezTo>
                  <a:pt x="45592" y="8223"/>
                  <a:pt x="45618" y="8233"/>
                  <a:pt x="45640" y="8233"/>
                </a:cubicBezTo>
                <a:cubicBezTo>
                  <a:pt x="45659" y="8233"/>
                  <a:pt x="45674" y="8226"/>
                  <a:pt x="45685" y="8204"/>
                </a:cubicBezTo>
                <a:cubicBezTo>
                  <a:pt x="45721" y="8145"/>
                  <a:pt x="45721" y="8073"/>
                  <a:pt x="45721" y="7990"/>
                </a:cubicBezTo>
                <a:cubicBezTo>
                  <a:pt x="45661" y="7859"/>
                  <a:pt x="45626" y="7716"/>
                  <a:pt x="45638" y="7549"/>
                </a:cubicBezTo>
                <a:cubicBezTo>
                  <a:pt x="45638" y="7502"/>
                  <a:pt x="45626" y="7454"/>
                  <a:pt x="45614" y="7419"/>
                </a:cubicBezTo>
                <a:cubicBezTo>
                  <a:pt x="45495" y="7204"/>
                  <a:pt x="45459" y="6918"/>
                  <a:pt x="45364" y="6716"/>
                </a:cubicBezTo>
                <a:cubicBezTo>
                  <a:pt x="45423" y="6645"/>
                  <a:pt x="45447" y="6537"/>
                  <a:pt x="45459" y="6418"/>
                </a:cubicBezTo>
                <a:cubicBezTo>
                  <a:pt x="45459" y="6347"/>
                  <a:pt x="45459" y="6264"/>
                  <a:pt x="45435" y="6192"/>
                </a:cubicBezTo>
                <a:cubicBezTo>
                  <a:pt x="45426" y="6197"/>
                  <a:pt x="45417" y="6199"/>
                  <a:pt x="45408" y="6199"/>
                </a:cubicBezTo>
                <a:cubicBezTo>
                  <a:pt x="45312" y="6199"/>
                  <a:pt x="45277" y="5942"/>
                  <a:pt x="45177" y="5942"/>
                </a:cubicBezTo>
                <a:cubicBezTo>
                  <a:pt x="45165" y="5942"/>
                  <a:pt x="45152" y="5946"/>
                  <a:pt x="45138" y="5954"/>
                </a:cubicBezTo>
                <a:cubicBezTo>
                  <a:pt x="45126" y="5990"/>
                  <a:pt x="45102" y="6025"/>
                  <a:pt x="45102" y="6073"/>
                </a:cubicBezTo>
                <a:cubicBezTo>
                  <a:pt x="45090" y="6133"/>
                  <a:pt x="45149" y="6145"/>
                  <a:pt x="45126" y="6204"/>
                </a:cubicBezTo>
                <a:lnTo>
                  <a:pt x="45078" y="6168"/>
                </a:lnTo>
                <a:cubicBezTo>
                  <a:pt x="45066" y="6121"/>
                  <a:pt x="45030" y="6073"/>
                  <a:pt x="45007" y="6025"/>
                </a:cubicBezTo>
                <a:cubicBezTo>
                  <a:pt x="44971" y="6014"/>
                  <a:pt x="44959" y="6002"/>
                  <a:pt x="44923" y="5990"/>
                </a:cubicBezTo>
                <a:cubicBezTo>
                  <a:pt x="44895" y="5999"/>
                  <a:pt x="44875" y="6003"/>
                  <a:pt x="44861" y="6003"/>
                </a:cubicBezTo>
                <a:cubicBezTo>
                  <a:pt x="44786" y="6003"/>
                  <a:pt x="44889" y="5887"/>
                  <a:pt x="44899" y="5847"/>
                </a:cubicBezTo>
                <a:cubicBezTo>
                  <a:pt x="44923" y="5704"/>
                  <a:pt x="44923" y="5573"/>
                  <a:pt x="44852" y="5454"/>
                </a:cubicBezTo>
                <a:cubicBezTo>
                  <a:pt x="44822" y="5410"/>
                  <a:pt x="44795" y="5392"/>
                  <a:pt x="44768" y="5392"/>
                </a:cubicBezTo>
                <a:cubicBezTo>
                  <a:pt x="44729" y="5392"/>
                  <a:pt x="44691" y="5429"/>
                  <a:pt x="44649" y="5478"/>
                </a:cubicBezTo>
                <a:cubicBezTo>
                  <a:pt x="44626" y="5490"/>
                  <a:pt x="44614" y="5514"/>
                  <a:pt x="44626" y="5525"/>
                </a:cubicBezTo>
                <a:cubicBezTo>
                  <a:pt x="44635" y="5542"/>
                  <a:pt x="44637" y="5548"/>
                  <a:pt x="44635" y="5548"/>
                </a:cubicBezTo>
                <a:cubicBezTo>
                  <a:pt x="44629" y="5548"/>
                  <a:pt x="44596" y="5504"/>
                  <a:pt x="44614" y="5478"/>
                </a:cubicBezTo>
                <a:cubicBezTo>
                  <a:pt x="44681" y="5376"/>
                  <a:pt x="44717" y="5178"/>
                  <a:pt x="44822" y="5178"/>
                </a:cubicBezTo>
                <a:cubicBezTo>
                  <a:pt x="44828" y="5178"/>
                  <a:pt x="44834" y="5179"/>
                  <a:pt x="44840" y="5180"/>
                </a:cubicBezTo>
                <a:cubicBezTo>
                  <a:pt x="44860" y="5184"/>
                  <a:pt x="44879" y="5187"/>
                  <a:pt x="44896" y="5187"/>
                </a:cubicBezTo>
                <a:cubicBezTo>
                  <a:pt x="45068" y="5187"/>
                  <a:pt x="45077" y="4978"/>
                  <a:pt x="45066" y="4740"/>
                </a:cubicBezTo>
                <a:lnTo>
                  <a:pt x="45018" y="4597"/>
                </a:lnTo>
                <a:cubicBezTo>
                  <a:pt x="44947" y="4537"/>
                  <a:pt x="44923" y="4418"/>
                  <a:pt x="44923" y="4299"/>
                </a:cubicBezTo>
                <a:cubicBezTo>
                  <a:pt x="44887" y="4180"/>
                  <a:pt x="44899" y="4049"/>
                  <a:pt x="44899" y="3918"/>
                </a:cubicBezTo>
                <a:cubicBezTo>
                  <a:pt x="44840" y="3811"/>
                  <a:pt x="44780" y="3728"/>
                  <a:pt x="44709" y="3644"/>
                </a:cubicBezTo>
                <a:lnTo>
                  <a:pt x="44709" y="3644"/>
                </a:lnTo>
                <a:cubicBezTo>
                  <a:pt x="44804" y="3704"/>
                  <a:pt x="44923" y="3739"/>
                  <a:pt x="45030" y="3823"/>
                </a:cubicBezTo>
                <a:cubicBezTo>
                  <a:pt x="45066" y="3823"/>
                  <a:pt x="45090" y="3811"/>
                  <a:pt x="45126" y="3787"/>
                </a:cubicBezTo>
                <a:cubicBezTo>
                  <a:pt x="45257" y="3609"/>
                  <a:pt x="45245" y="3406"/>
                  <a:pt x="45149" y="3204"/>
                </a:cubicBezTo>
                <a:cubicBezTo>
                  <a:pt x="45078" y="3132"/>
                  <a:pt x="45007" y="3073"/>
                  <a:pt x="44983" y="2918"/>
                </a:cubicBezTo>
                <a:cubicBezTo>
                  <a:pt x="44959" y="2858"/>
                  <a:pt x="44947" y="2799"/>
                  <a:pt x="44899" y="2739"/>
                </a:cubicBezTo>
                <a:cubicBezTo>
                  <a:pt x="44768" y="2501"/>
                  <a:pt x="44578" y="2358"/>
                  <a:pt x="44435" y="2156"/>
                </a:cubicBezTo>
                <a:cubicBezTo>
                  <a:pt x="44423" y="2132"/>
                  <a:pt x="44387" y="2096"/>
                  <a:pt x="44364" y="2085"/>
                </a:cubicBezTo>
                <a:cubicBezTo>
                  <a:pt x="44359" y="2084"/>
                  <a:pt x="44354" y="2084"/>
                  <a:pt x="44349" y="2084"/>
                </a:cubicBezTo>
                <a:cubicBezTo>
                  <a:pt x="44261" y="2084"/>
                  <a:pt x="44193" y="2181"/>
                  <a:pt x="44125" y="2204"/>
                </a:cubicBezTo>
                <a:cubicBezTo>
                  <a:pt x="44078" y="2204"/>
                  <a:pt x="44042" y="2192"/>
                  <a:pt x="44006" y="2156"/>
                </a:cubicBezTo>
                <a:cubicBezTo>
                  <a:pt x="43972" y="2130"/>
                  <a:pt x="43932" y="2111"/>
                  <a:pt x="43889" y="2111"/>
                </a:cubicBezTo>
                <a:cubicBezTo>
                  <a:pt x="43873" y="2111"/>
                  <a:pt x="43856" y="2114"/>
                  <a:pt x="43840" y="2120"/>
                </a:cubicBezTo>
                <a:lnTo>
                  <a:pt x="43768" y="2120"/>
                </a:lnTo>
                <a:cubicBezTo>
                  <a:pt x="43744" y="2096"/>
                  <a:pt x="43744" y="2073"/>
                  <a:pt x="43744" y="2025"/>
                </a:cubicBezTo>
                <a:lnTo>
                  <a:pt x="43744" y="1977"/>
                </a:lnTo>
                <a:lnTo>
                  <a:pt x="43744" y="1918"/>
                </a:lnTo>
                <a:cubicBezTo>
                  <a:pt x="43733" y="1894"/>
                  <a:pt x="43721" y="1858"/>
                  <a:pt x="43685" y="1835"/>
                </a:cubicBezTo>
                <a:cubicBezTo>
                  <a:pt x="43649" y="1787"/>
                  <a:pt x="43590" y="1775"/>
                  <a:pt x="43542" y="1739"/>
                </a:cubicBezTo>
                <a:cubicBezTo>
                  <a:pt x="43530" y="1735"/>
                  <a:pt x="43520" y="1734"/>
                  <a:pt x="43510" y="1734"/>
                </a:cubicBezTo>
                <a:cubicBezTo>
                  <a:pt x="43492" y="1734"/>
                  <a:pt x="43479" y="1739"/>
                  <a:pt x="43471" y="1739"/>
                </a:cubicBezTo>
                <a:cubicBezTo>
                  <a:pt x="43423" y="1775"/>
                  <a:pt x="43387" y="1823"/>
                  <a:pt x="43375" y="1858"/>
                </a:cubicBezTo>
                <a:cubicBezTo>
                  <a:pt x="43375" y="1882"/>
                  <a:pt x="43363" y="1894"/>
                  <a:pt x="43363" y="1906"/>
                </a:cubicBezTo>
                <a:cubicBezTo>
                  <a:pt x="43332" y="1865"/>
                  <a:pt x="43310" y="1832"/>
                  <a:pt x="43274" y="1832"/>
                </a:cubicBezTo>
                <a:cubicBezTo>
                  <a:pt x="43268" y="1832"/>
                  <a:pt x="43263" y="1833"/>
                  <a:pt x="43256" y="1835"/>
                </a:cubicBezTo>
                <a:cubicBezTo>
                  <a:pt x="43244" y="1823"/>
                  <a:pt x="43209" y="1799"/>
                  <a:pt x="43197" y="1787"/>
                </a:cubicBezTo>
                <a:lnTo>
                  <a:pt x="42935" y="1787"/>
                </a:lnTo>
                <a:lnTo>
                  <a:pt x="42935" y="1763"/>
                </a:lnTo>
                <a:cubicBezTo>
                  <a:pt x="42935" y="1763"/>
                  <a:pt x="42911" y="1763"/>
                  <a:pt x="42911" y="1739"/>
                </a:cubicBezTo>
                <a:cubicBezTo>
                  <a:pt x="42911" y="1739"/>
                  <a:pt x="42935" y="1739"/>
                  <a:pt x="42935" y="1727"/>
                </a:cubicBezTo>
                <a:cubicBezTo>
                  <a:pt x="42947" y="1715"/>
                  <a:pt x="42935" y="1680"/>
                  <a:pt x="42911" y="1656"/>
                </a:cubicBezTo>
                <a:cubicBezTo>
                  <a:pt x="42459" y="1475"/>
                  <a:pt x="42000" y="1432"/>
                  <a:pt x="41539" y="1432"/>
                </a:cubicBezTo>
                <a:cubicBezTo>
                  <a:pt x="41393" y="1432"/>
                  <a:pt x="41247" y="1436"/>
                  <a:pt x="41101" y="1442"/>
                </a:cubicBezTo>
                <a:cubicBezTo>
                  <a:pt x="41017" y="1488"/>
                  <a:pt x="40948" y="1586"/>
                  <a:pt x="40865" y="1586"/>
                </a:cubicBezTo>
                <a:cubicBezTo>
                  <a:pt x="40842" y="1586"/>
                  <a:pt x="40817" y="1579"/>
                  <a:pt x="40792" y="1561"/>
                </a:cubicBezTo>
                <a:cubicBezTo>
                  <a:pt x="40566" y="1430"/>
                  <a:pt x="40327" y="1501"/>
                  <a:pt x="40089" y="1442"/>
                </a:cubicBezTo>
                <a:cubicBezTo>
                  <a:pt x="39780" y="1382"/>
                  <a:pt x="39458" y="1406"/>
                  <a:pt x="39149" y="1370"/>
                </a:cubicBezTo>
                <a:cubicBezTo>
                  <a:pt x="38807" y="1330"/>
                  <a:pt x="38473" y="1188"/>
                  <a:pt x="38133" y="1188"/>
                </a:cubicBezTo>
                <a:cubicBezTo>
                  <a:pt x="38071" y="1188"/>
                  <a:pt x="38009" y="1192"/>
                  <a:pt x="37946" y="1203"/>
                </a:cubicBezTo>
                <a:cubicBezTo>
                  <a:pt x="37827" y="1144"/>
                  <a:pt x="37696" y="1084"/>
                  <a:pt x="37577" y="1013"/>
                </a:cubicBezTo>
                <a:cubicBezTo>
                  <a:pt x="37537" y="993"/>
                  <a:pt x="37500" y="984"/>
                  <a:pt x="37465" y="984"/>
                </a:cubicBezTo>
                <a:cubicBezTo>
                  <a:pt x="37396" y="984"/>
                  <a:pt x="37335" y="1021"/>
                  <a:pt x="37279" y="1084"/>
                </a:cubicBezTo>
                <a:cubicBezTo>
                  <a:pt x="37191" y="1060"/>
                  <a:pt x="37103" y="1053"/>
                  <a:pt x="37015" y="1053"/>
                </a:cubicBezTo>
                <a:cubicBezTo>
                  <a:pt x="36902" y="1053"/>
                  <a:pt x="36789" y="1064"/>
                  <a:pt x="36676" y="1064"/>
                </a:cubicBezTo>
                <a:cubicBezTo>
                  <a:pt x="36580" y="1064"/>
                  <a:pt x="36483" y="1056"/>
                  <a:pt x="36386" y="1025"/>
                </a:cubicBezTo>
                <a:cubicBezTo>
                  <a:pt x="36160" y="963"/>
                  <a:pt x="35943" y="875"/>
                  <a:pt x="35719" y="875"/>
                </a:cubicBezTo>
                <a:cubicBezTo>
                  <a:pt x="35684" y="875"/>
                  <a:pt x="35648" y="877"/>
                  <a:pt x="35613" y="882"/>
                </a:cubicBezTo>
                <a:cubicBezTo>
                  <a:pt x="35550" y="885"/>
                  <a:pt x="35486" y="889"/>
                  <a:pt x="35422" y="889"/>
                </a:cubicBezTo>
                <a:cubicBezTo>
                  <a:pt x="35255" y="889"/>
                  <a:pt x="35085" y="866"/>
                  <a:pt x="34922" y="763"/>
                </a:cubicBezTo>
                <a:cubicBezTo>
                  <a:pt x="34671" y="620"/>
                  <a:pt x="34416" y="545"/>
                  <a:pt x="34159" y="545"/>
                </a:cubicBezTo>
                <a:cubicBezTo>
                  <a:pt x="33989" y="545"/>
                  <a:pt x="33818" y="578"/>
                  <a:pt x="33648" y="644"/>
                </a:cubicBezTo>
                <a:cubicBezTo>
                  <a:pt x="33572" y="613"/>
                  <a:pt x="33500" y="485"/>
                  <a:pt x="33427" y="485"/>
                </a:cubicBezTo>
                <a:cubicBezTo>
                  <a:pt x="33386" y="485"/>
                  <a:pt x="33345" y="525"/>
                  <a:pt x="33303" y="644"/>
                </a:cubicBezTo>
                <a:cubicBezTo>
                  <a:pt x="33291" y="644"/>
                  <a:pt x="33255" y="620"/>
                  <a:pt x="33243" y="620"/>
                </a:cubicBezTo>
                <a:cubicBezTo>
                  <a:pt x="33145" y="509"/>
                  <a:pt x="33032" y="495"/>
                  <a:pt x="32919" y="495"/>
                </a:cubicBezTo>
                <a:cubicBezTo>
                  <a:pt x="32881" y="495"/>
                  <a:pt x="32843" y="496"/>
                  <a:pt x="32805" y="496"/>
                </a:cubicBezTo>
                <a:cubicBezTo>
                  <a:pt x="32751" y="496"/>
                  <a:pt x="32698" y="493"/>
                  <a:pt x="32648" y="477"/>
                </a:cubicBezTo>
                <a:cubicBezTo>
                  <a:pt x="32544" y="448"/>
                  <a:pt x="32443" y="425"/>
                  <a:pt x="32342" y="425"/>
                </a:cubicBezTo>
                <a:cubicBezTo>
                  <a:pt x="32234" y="425"/>
                  <a:pt x="32127" y="451"/>
                  <a:pt x="32017" y="525"/>
                </a:cubicBezTo>
                <a:cubicBezTo>
                  <a:pt x="32011" y="526"/>
                  <a:pt x="32006" y="526"/>
                  <a:pt x="32001" y="526"/>
                </a:cubicBezTo>
                <a:cubicBezTo>
                  <a:pt x="31913" y="526"/>
                  <a:pt x="31838" y="391"/>
                  <a:pt x="31756" y="391"/>
                </a:cubicBezTo>
                <a:cubicBezTo>
                  <a:pt x="31732" y="391"/>
                  <a:pt x="31708" y="402"/>
                  <a:pt x="31683" y="430"/>
                </a:cubicBezTo>
                <a:cubicBezTo>
                  <a:pt x="31636" y="488"/>
                  <a:pt x="31585" y="506"/>
                  <a:pt x="31536" y="506"/>
                </a:cubicBezTo>
                <a:cubicBezTo>
                  <a:pt x="31475" y="506"/>
                  <a:pt x="31415" y="478"/>
                  <a:pt x="31362" y="465"/>
                </a:cubicBezTo>
                <a:cubicBezTo>
                  <a:pt x="31237" y="411"/>
                  <a:pt x="31118" y="387"/>
                  <a:pt x="30996" y="387"/>
                </a:cubicBezTo>
                <a:cubicBezTo>
                  <a:pt x="30932" y="387"/>
                  <a:pt x="30868" y="393"/>
                  <a:pt x="30802" y="406"/>
                </a:cubicBezTo>
                <a:cubicBezTo>
                  <a:pt x="30623" y="307"/>
                  <a:pt x="30443" y="222"/>
                  <a:pt x="30258" y="222"/>
                </a:cubicBezTo>
                <a:cubicBezTo>
                  <a:pt x="30198" y="222"/>
                  <a:pt x="30137" y="231"/>
                  <a:pt x="30076" y="251"/>
                </a:cubicBezTo>
                <a:cubicBezTo>
                  <a:pt x="29954" y="300"/>
                  <a:pt x="29831" y="327"/>
                  <a:pt x="29705" y="327"/>
                </a:cubicBezTo>
                <a:cubicBezTo>
                  <a:pt x="29587" y="327"/>
                  <a:pt x="29465" y="303"/>
                  <a:pt x="29338" y="251"/>
                </a:cubicBezTo>
                <a:cubicBezTo>
                  <a:pt x="29255" y="216"/>
                  <a:pt x="29167" y="198"/>
                  <a:pt x="29078" y="198"/>
                </a:cubicBezTo>
                <a:cubicBezTo>
                  <a:pt x="29015" y="198"/>
                  <a:pt x="28950" y="207"/>
                  <a:pt x="28885" y="227"/>
                </a:cubicBezTo>
                <a:cubicBezTo>
                  <a:pt x="28846" y="238"/>
                  <a:pt x="28806" y="242"/>
                  <a:pt x="28767" y="242"/>
                </a:cubicBezTo>
                <a:cubicBezTo>
                  <a:pt x="28657" y="242"/>
                  <a:pt x="28549" y="210"/>
                  <a:pt x="28439" y="210"/>
                </a:cubicBezTo>
                <a:cubicBezTo>
                  <a:pt x="28378" y="210"/>
                  <a:pt x="28317" y="220"/>
                  <a:pt x="28254" y="251"/>
                </a:cubicBezTo>
                <a:cubicBezTo>
                  <a:pt x="28174" y="151"/>
                  <a:pt x="28089" y="122"/>
                  <a:pt x="28003" y="122"/>
                </a:cubicBezTo>
                <a:cubicBezTo>
                  <a:pt x="27884" y="122"/>
                  <a:pt x="27762" y="178"/>
                  <a:pt x="27644" y="178"/>
                </a:cubicBezTo>
                <a:cubicBezTo>
                  <a:pt x="27584" y="178"/>
                  <a:pt x="27525" y="163"/>
                  <a:pt x="27469" y="120"/>
                </a:cubicBezTo>
                <a:cubicBezTo>
                  <a:pt x="27309" y="161"/>
                  <a:pt x="27148" y="176"/>
                  <a:pt x="26987" y="176"/>
                </a:cubicBezTo>
                <a:cubicBezTo>
                  <a:pt x="26536" y="176"/>
                  <a:pt x="26082" y="57"/>
                  <a:pt x="25635" y="49"/>
                </a:cubicBezTo>
                <a:cubicBezTo>
                  <a:pt x="25593" y="49"/>
                  <a:pt x="25550" y="47"/>
                  <a:pt x="25507" y="47"/>
                </a:cubicBezTo>
                <a:cubicBezTo>
                  <a:pt x="25367" y="47"/>
                  <a:pt x="25224" y="61"/>
                  <a:pt x="25087" y="180"/>
                </a:cubicBezTo>
                <a:cubicBezTo>
                  <a:pt x="24831" y="137"/>
                  <a:pt x="24575" y="15"/>
                  <a:pt x="24315" y="15"/>
                </a:cubicBezTo>
                <a:cubicBezTo>
                  <a:pt x="24212" y="15"/>
                  <a:pt x="24108" y="34"/>
                  <a:pt x="24004" y="84"/>
                </a:cubicBezTo>
                <a:cubicBezTo>
                  <a:pt x="23985" y="96"/>
                  <a:pt x="23964" y="100"/>
                  <a:pt x="23942" y="100"/>
                </a:cubicBezTo>
                <a:cubicBezTo>
                  <a:pt x="23894" y="100"/>
                  <a:pt x="23842" y="81"/>
                  <a:pt x="23802" y="72"/>
                </a:cubicBezTo>
                <a:cubicBezTo>
                  <a:pt x="23771" y="64"/>
                  <a:pt x="23737" y="58"/>
                  <a:pt x="23704" y="58"/>
                </a:cubicBezTo>
                <a:cubicBezTo>
                  <a:pt x="23646" y="58"/>
                  <a:pt x="23589" y="75"/>
                  <a:pt x="23551" y="120"/>
                </a:cubicBezTo>
                <a:cubicBezTo>
                  <a:pt x="23492" y="185"/>
                  <a:pt x="23437" y="221"/>
                  <a:pt x="23384" y="221"/>
                </a:cubicBezTo>
                <a:cubicBezTo>
                  <a:pt x="23320" y="221"/>
                  <a:pt x="23259" y="170"/>
                  <a:pt x="23194" y="60"/>
                </a:cubicBezTo>
                <a:cubicBezTo>
                  <a:pt x="23176" y="31"/>
                  <a:pt x="23157" y="20"/>
                  <a:pt x="23139" y="20"/>
                </a:cubicBezTo>
                <a:cubicBezTo>
                  <a:pt x="23098" y="20"/>
                  <a:pt x="23057" y="75"/>
                  <a:pt x="23016" y="108"/>
                </a:cubicBezTo>
                <a:lnTo>
                  <a:pt x="22813" y="108"/>
                </a:lnTo>
                <a:cubicBezTo>
                  <a:pt x="22754" y="84"/>
                  <a:pt x="22670" y="72"/>
                  <a:pt x="22611" y="60"/>
                </a:cubicBezTo>
                <a:cubicBezTo>
                  <a:pt x="22574" y="54"/>
                  <a:pt x="22536" y="51"/>
                  <a:pt x="22499" y="51"/>
                </a:cubicBezTo>
                <a:cubicBezTo>
                  <a:pt x="22299" y="51"/>
                  <a:pt x="22096" y="133"/>
                  <a:pt x="21891" y="133"/>
                </a:cubicBezTo>
                <a:cubicBezTo>
                  <a:pt x="21802" y="133"/>
                  <a:pt x="21712" y="117"/>
                  <a:pt x="21623" y="72"/>
                </a:cubicBezTo>
                <a:cubicBezTo>
                  <a:pt x="21573" y="48"/>
                  <a:pt x="21504" y="10"/>
                  <a:pt x="21435" y="10"/>
                </a:cubicBezTo>
                <a:cubicBezTo>
                  <a:pt x="21373" y="10"/>
                  <a:pt x="21311" y="41"/>
                  <a:pt x="21265" y="144"/>
                </a:cubicBezTo>
                <a:cubicBezTo>
                  <a:pt x="21248" y="155"/>
                  <a:pt x="21230" y="159"/>
                  <a:pt x="21213" y="159"/>
                </a:cubicBezTo>
                <a:cubicBezTo>
                  <a:pt x="21167" y="159"/>
                  <a:pt x="21124" y="130"/>
                  <a:pt x="21079" y="130"/>
                </a:cubicBezTo>
                <a:cubicBezTo>
                  <a:pt x="21051" y="130"/>
                  <a:pt x="21022" y="142"/>
                  <a:pt x="20992" y="180"/>
                </a:cubicBezTo>
                <a:cubicBezTo>
                  <a:pt x="20962" y="150"/>
                  <a:pt x="20938" y="99"/>
                  <a:pt x="20912" y="99"/>
                </a:cubicBezTo>
                <a:cubicBezTo>
                  <a:pt x="20896" y="99"/>
                  <a:pt x="20879" y="120"/>
                  <a:pt x="20861" y="180"/>
                </a:cubicBezTo>
                <a:cubicBezTo>
                  <a:pt x="20775" y="141"/>
                  <a:pt x="20689" y="127"/>
                  <a:pt x="20604" y="127"/>
                </a:cubicBezTo>
                <a:cubicBezTo>
                  <a:pt x="20349" y="127"/>
                  <a:pt x="20098" y="257"/>
                  <a:pt x="19850" y="257"/>
                </a:cubicBezTo>
                <a:cubicBezTo>
                  <a:pt x="19746" y="257"/>
                  <a:pt x="19642" y="234"/>
                  <a:pt x="19539" y="168"/>
                </a:cubicBezTo>
                <a:cubicBezTo>
                  <a:pt x="19456" y="242"/>
                  <a:pt x="19370" y="267"/>
                  <a:pt x="19283" y="267"/>
                </a:cubicBezTo>
                <a:cubicBezTo>
                  <a:pt x="19107" y="267"/>
                  <a:pt x="18923" y="165"/>
                  <a:pt x="18743" y="165"/>
                </a:cubicBezTo>
                <a:cubicBezTo>
                  <a:pt x="18642" y="165"/>
                  <a:pt x="18542" y="198"/>
                  <a:pt x="18444" y="299"/>
                </a:cubicBezTo>
                <a:cubicBezTo>
                  <a:pt x="18440" y="302"/>
                  <a:pt x="18436" y="303"/>
                  <a:pt x="18431" y="303"/>
                </a:cubicBezTo>
                <a:cubicBezTo>
                  <a:pt x="18403" y="303"/>
                  <a:pt x="18354" y="251"/>
                  <a:pt x="18313" y="251"/>
                </a:cubicBezTo>
                <a:cubicBezTo>
                  <a:pt x="18278" y="260"/>
                  <a:pt x="18243" y="264"/>
                  <a:pt x="18207" y="264"/>
                </a:cubicBezTo>
                <a:cubicBezTo>
                  <a:pt x="18091" y="264"/>
                  <a:pt x="17973" y="225"/>
                  <a:pt x="17858" y="225"/>
                </a:cubicBezTo>
                <a:cubicBezTo>
                  <a:pt x="17782" y="225"/>
                  <a:pt x="17706" y="242"/>
                  <a:pt x="17634" y="299"/>
                </a:cubicBezTo>
                <a:cubicBezTo>
                  <a:pt x="17555" y="281"/>
                  <a:pt x="17476" y="272"/>
                  <a:pt x="17399" y="272"/>
                </a:cubicBezTo>
                <a:cubicBezTo>
                  <a:pt x="17220" y="272"/>
                  <a:pt x="17046" y="316"/>
                  <a:pt x="16872" y="382"/>
                </a:cubicBezTo>
                <a:cubicBezTo>
                  <a:pt x="16680" y="366"/>
                  <a:pt x="16488" y="253"/>
                  <a:pt x="16300" y="253"/>
                </a:cubicBezTo>
                <a:cubicBezTo>
                  <a:pt x="16208" y="253"/>
                  <a:pt x="16117" y="280"/>
                  <a:pt x="16027" y="358"/>
                </a:cubicBezTo>
                <a:cubicBezTo>
                  <a:pt x="15929" y="299"/>
                  <a:pt x="15834" y="283"/>
                  <a:pt x="15739" y="283"/>
                </a:cubicBezTo>
                <a:cubicBezTo>
                  <a:pt x="15640" y="283"/>
                  <a:pt x="15542" y="300"/>
                  <a:pt x="15441" y="300"/>
                </a:cubicBezTo>
                <a:cubicBezTo>
                  <a:pt x="15426" y="300"/>
                  <a:pt x="15411" y="299"/>
                  <a:pt x="15396" y="299"/>
                </a:cubicBezTo>
                <a:lnTo>
                  <a:pt x="15324" y="299"/>
                </a:lnTo>
                <a:cubicBezTo>
                  <a:pt x="15319" y="298"/>
                  <a:pt x="15314" y="297"/>
                  <a:pt x="15309" y="297"/>
                </a:cubicBezTo>
                <a:cubicBezTo>
                  <a:pt x="15256" y="297"/>
                  <a:pt x="15213" y="351"/>
                  <a:pt x="15169" y="406"/>
                </a:cubicBezTo>
                <a:cubicBezTo>
                  <a:pt x="15140" y="389"/>
                  <a:pt x="15112" y="382"/>
                  <a:pt x="15084" y="382"/>
                </a:cubicBezTo>
                <a:cubicBezTo>
                  <a:pt x="14978" y="382"/>
                  <a:pt x="14883" y="487"/>
                  <a:pt x="14788" y="525"/>
                </a:cubicBezTo>
                <a:cubicBezTo>
                  <a:pt x="14638" y="447"/>
                  <a:pt x="14491" y="417"/>
                  <a:pt x="14346" y="417"/>
                </a:cubicBezTo>
                <a:cubicBezTo>
                  <a:pt x="14111" y="417"/>
                  <a:pt x="13881" y="496"/>
                  <a:pt x="13645" y="584"/>
                </a:cubicBezTo>
                <a:cubicBezTo>
                  <a:pt x="13632" y="589"/>
                  <a:pt x="13560" y="591"/>
                  <a:pt x="13474" y="591"/>
                </a:cubicBezTo>
                <a:cubicBezTo>
                  <a:pt x="13323" y="591"/>
                  <a:pt x="13129" y="583"/>
                  <a:pt x="13122" y="561"/>
                </a:cubicBezTo>
                <a:cubicBezTo>
                  <a:pt x="13089" y="431"/>
                  <a:pt x="13036" y="404"/>
                  <a:pt x="12978" y="404"/>
                </a:cubicBezTo>
                <a:cubicBezTo>
                  <a:pt x="12936" y="404"/>
                  <a:pt x="12892" y="419"/>
                  <a:pt x="12852" y="419"/>
                </a:cubicBezTo>
                <a:cubicBezTo>
                  <a:pt x="12847" y="419"/>
                  <a:pt x="12841" y="418"/>
                  <a:pt x="12836" y="418"/>
                </a:cubicBezTo>
                <a:cubicBezTo>
                  <a:pt x="12776" y="403"/>
                  <a:pt x="12716" y="397"/>
                  <a:pt x="12657" y="397"/>
                </a:cubicBezTo>
                <a:cubicBezTo>
                  <a:pt x="12375" y="397"/>
                  <a:pt x="12093" y="534"/>
                  <a:pt x="11812" y="534"/>
                </a:cubicBezTo>
                <a:cubicBezTo>
                  <a:pt x="11772" y="534"/>
                  <a:pt x="11732" y="531"/>
                  <a:pt x="11693" y="525"/>
                </a:cubicBezTo>
                <a:cubicBezTo>
                  <a:pt x="11629" y="489"/>
                  <a:pt x="11438" y="467"/>
                  <a:pt x="11282" y="467"/>
                </a:cubicBezTo>
                <a:cubicBezTo>
                  <a:pt x="11176" y="467"/>
                  <a:pt x="11086" y="477"/>
                  <a:pt x="11062" y="501"/>
                </a:cubicBezTo>
                <a:cubicBezTo>
                  <a:pt x="11038" y="537"/>
                  <a:pt x="11026" y="584"/>
                  <a:pt x="11002" y="620"/>
                </a:cubicBezTo>
                <a:cubicBezTo>
                  <a:pt x="10987" y="623"/>
                  <a:pt x="10971" y="624"/>
                  <a:pt x="10955" y="624"/>
                </a:cubicBezTo>
                <a:cubicBezTo>
                  <a:pt x="10890" y="624"/>
                  <a:pt x="10824" y="604"/>
                  <a:pt x="10758" y="604"/>
                </a:cubicBezTo>
                <a:cubicBezTo>
                  <a:pt x="10709" y="604"/>
                  <a:pt x="10659" y="615"/>
                  <a:pt x="10609" y="656"/>
                </a:cubicBezTo>
                <a:lnTo>
                  <a:pt x="10550" y="656"/>
                </a:lnTo>
                <a:cubicBezTo>
                  <a:pt x="10448" y="505"/>
                  <a:pt x="10394" y="431"/>
                  <a:pt x="10332" y="431"/>
                </a:cubicBezTo>
                <a:cubicBezTo>
                  <a:pt x="10272" y="431"/>
                  <a:pt x="10203" y="502"/>
                  <a:pt x="10074" y="644"/>
                </a:cubicBezTo>
                <a:cubicBezTo>
                  <a:pt x="10040" y="611"/>
                  <a:pt x="9664" y="463"/>
                  <a:pt x="9576" y="463"/>
                </a:cubicBezTo>
                <a:cubicBezTo>
                  <a:pt x="9570" y="463"/>
                  <a:pt x="9565" y="464"/>
                  <a:pt x="9562" y="465"/>
                </a:cubicBezTo>
                <a:cubicBezTo>
                  <a:pt x="9443" y="489"/>
                  <a:pt x="9335" y="525"/>
                  <a:pt x="9335" y="763"/>
                </a:cubicBezTo>
                <a:cubicBezTo>
                  <a:pt x="9335" y="787"/>
                  <a:pt x="9324" y="822"/>
                  <a:pt x="9324" y="858"/>
                </a:cubicBezTo>
                <a:lnTo>
                  <a:pt x="9300" y="858"/>
                </a:lnTo>
                <a:cubicBezTo>
                  <a:pt x="9300" y="822"/>
                  <a:pt x="9288" y="787"/>
                  <a:pt x="9288" y="763"/>
                </a:cubicBezTo>
                <a:cubicBezTo>
                  <a:pt x="9272" y="641"/>
                  <a:pt x="9250" y="580"/>
                  <a:pt x="9207" y="580"/>
                </a:cubicBezTo>
                <a:cubicBezTo>
                  <a:pt x="9188" y="580"/>
                  <a:pt x="9163" y="594"/>
                  <a:pt x="9133" y="620"/>
                </a:cubicBezTo>
                <a:cubicBezTo>
                  <a:pt x="9089" y="533"/>
                  <a:pt x="9042" y="508"/>
                  <a:pt x="8995" y="508"/>
                </a:cubicBezTo>
                <a:cubicBezTo>
                  <a:pt x="8932" y="508"/>
                  <a:pt x="8867" y="551"/>
                  <a:pt x="8806" y="551"/>
                </a:cubicBezTo>
                <a:cubicBezTo>
                  <a:pt x="8788" y="551"/>
                  <a:pt x="8770" y="547"/>
                  <a:pt x="8752" y="537"/>
                </a:cubicBezTo>
                <a:cubicBezTo>
                  <a:pt x="8717" y="542"/>
                  <a:pt x="8682" y="544"/>
                  <a:pt x="8646" y="544"/>
                </a:cubicBezTo>
                <a:cubicBezTo>
                  <a:pt x="8447" y="544"/>
                  <a:pt x="8248" y="473"/>
                  <a:pt x="8052" y="473"/>
                </a:cubicBezTo>
                <a:cubicBezTo>
                  <a:pt x="7967" y="473"/>
                  <a:pt x="7883" y="486"/>
                  <a:pt x="7800" y="525"/>
                </a:cubicBezTo>
                <a:lnTo>
                  <a:pt x="7752" y="525"/>
                </a:lnTo>
                <a:cubicBezTo>
                  <a:pt x="7750" y="526"/>
                  <a:pt x="7749" y="528"/>
                  <a:pt x="7748" y="530"/>
                </a:cubicBezTo>
                <a:lnTo>
                  <a:pt x="7748" y="530"/>
                </a:lnTo>
                <a:cubicBezTo>
                  <a:pt x="7731" y="503"/>
                  <a:pt x="7716" y="490"/>
                  <a:pt x="7702" y="490"/>
                </a:cubicBezTo>
                <a:cubicBezTo>
                  <a:pt x="7688" y="490"/>
                  <a:pt x="7673" y="502"/>
                  <a:pt x="7657" y="525"/>
                </a:cubicBezTo>
                <a:cubicBezTo>
                  <a:pt x="7658" y="526"/>
                  <a:pt x="7659" y="526"/>
                  <a:pt x="7661" y="527"/>
                </a:cubicBezTo>
                <a:lnTo>
                  <a:pt x="7661" y="527"/>
                </a:lnTo>
                <a:cubicBezTo>
                  <a:pt x="7560" y="537"/>
                  <a:pt x="7459" y="537"/>
                  <a:pt x="7347" y="549"/>
                </a:cubicBezTo>
                <a:cubicBezTo>
                  <a:pt x="7307" y="549"/>
                  <a:pt x="7268" y="538"/>
                  <a:pt x="7232" y="538"/>
                </a:cubicBezTo>
                <a:cubicBezTo>
                  <a:pt x="7213" y="538"/>
                  <a:pt x="7196" y="541"/>
                  <a:pt x="7180" y="549"/>
                </a:cubicBezTo>
                <a:cubicBezTo>
                  <a:pt x="7072" y="615"/>
                  <a:pt x="6962" y="630"/>
                  <a:pt x="6851" y="630"/>
                </a:cubicBezTo>
                <a:cubicBezTo>
                  <a:pt x="6750" y="630"/>
                  <a:pt x="6648" y="617"/>
                  <a:pt x="6546" y="617"/>
                </a:cubicBezTo>
                <a:cubicBezTo>
                  <a:pt x="6476" y="617"/>
                  <a:pt x="6405" y="623"/>
                  <a:pt x="6335" y="644"/>
                </a:cubicBezTo>
                <a:cubicBezTo>
                  <a:pt x="6329" y="645"/>
                  <a:pt x="6323" y="645"/>
                  <a:pt x="6317" y="645"/>
                </a:cubicBezTo>
                <a:cubicBezTo>
                  <a:pt x="6233" y="645"/>
                  <a:pt x="6140" y="552"/>
                  <a:pt x="6048" y="552"/>
                </a:cubicBezTo>
                <a:cubicBezTo>
                  <a:pt x="5988" y="552"/>
                  <a:pt x="5929" y="591"/>
                  <a:pt x="5871" y="715"/>
                </a:cubicBezTo>
                <a:cubicBezTo>
                  <a:pt x="5869" y="724"/>
                  <a:pt x="5865" y="728"/>
                  <a:pt x="5861" y="728"/>
                </a:cubicBezTo>
                <a:cubicBezTo>
                  <a:pt x="5843" y="728"/>
                  <a:pt x="5809" y="656"/>
                  <a:pt x="5799" y="656"/>
                </a:cubicBezTo>
                <a:cubicBezTo>
                  <a:pt x="5796" y="656"/>
                  <a:pt x="5793" y="656"/>
                  <a:pt x="5789" y="656"/>
                </a:cubicBezTo>
                <a:cubicBezTo>
                  <a:pt x="5715" y="656"/>
                  <a:pt x="5631" y="584"/>
                  <a:pt x="5552" y="584"/>
                </a:cubicBezTo>
                <a:cubicBezTo>
                  <a:pt x="5494" y="584"/>
                  <a:pt x="5439" y="624"/>
                  <a:pt x="5394" y="763"/>
                </a:cubicBezTo>
                <a:cubicBezTo>
                  <a:pt x="5359" y="727"/>
                  <a:pt x="5311" y="703"/>
                  <a:pt x="5252" y="668"/>
                </a:cubicBezTo>
                <a:cubicBezTo>
                  <a:pt x="5240" y="644"/>
                  <a:pt x="5216" y="620"/>
                  <a:pt x="5192" y="620"/>
                </a:cubicBezTo>
                <a:cubicBezTo>
                  <a:pt x="5062" y="507"/>
                  <a:pt x="4935" y="453"/>
                  <a:pt x="4806" y="453"/>
                </a:cubicBezTo>
                <a:cubicBezTo>
                  <a:pt x="4664" y="453"/>
                  <a:pt x="4521" y="519"/>
                  <a:pt x="4371" y="644"/>
                </a:cubicBezTo>
                <a:cubicBezTo>
                  <a:pt x="4371" y="608"/>
                  <a:pt x="4359" y="596"/>
                  <a:pt x="4359" y="561"/>
                </a:cubicBezTo>
                <a:cubicBezTo>
                  <a:pt x="4369" y="428"/>
                  <a:pt x="4326" y="339"/>
                  <a:pt x="4262" y="339"/>
                </a:cubicBezTo>
                <a:cubicBezTo>
                  <a:pt x="4251" y="339"/>
                  <a:pt x="4239" y="341"/>
                  <a:pt x="4228" y="346"/>
                </a:cubicBezTo>
                <a:cubicBezTo>
                  <a:pt x="4166" y="368"/>
                  <a:pt x="4104" y="379"/>
                  <a:pt x="4042" y="379"/>
                </a:cubicBezTo>
                <a:cubicBezTo>
                  <a:pt x="3936" y="379"/>
                  <a:pt x="3834" y="347"/>
                  <a:pt x="3751" y="287"/>
                </a:cubicBezTo>
                <a:cubicBezTo>
                  <a:pt x="3704" y="246"/>
                  <a:pt x="3664" y="229"/>
                  <a:pt x="3629" y="229"/>
                </a:cubicBezTo>
                <a:cubicBezTo>
                  <a:pt x="3542" y="229"/>
                  <a:pt x="3486" y="333"/>
                  <a:pt x="3418" y="418"/>
                </a:cubicBezTo>
                <a:lnTo>
                  <a:pt x="3168" y="418"/>
                </a:lnTo>
                <a:cubicBezTo>
                  <a:pt x="3132" y="160"/>
                  <a:pt x="3049" y="109"/>
                  <a:pt x="2953" y="109"/>
                </a:cubicBezTo>
                <a:cubicBezTo>
                  <a:pt x="2888" y="109"/>
                  <a:pt x="2818" y="132"/>
                  <a:pt x="2751" y="132"/>
                </a:cubicBezTo>
                <a:lnTo>
                  <a:pt x="2632" y="132"/>
                </a:lnTo>
                <a:cubicBezTo>
                  <a:pt x="2585" y="120"/>
                  <a:pt x="2537" y="120"/>
                  <a:pt x="2501" y="108"/>
                </a:cubicBezTo>
                <a:cubicBezTo>
                  <a:pt x="2501" y="49"/>
                  <a:pt x="2466" y="1"/>
                  <a:pt x="2418" y="1"/>
                </a:cubicBezTo>
                <a:close/>
              </a:path>
            </a:pathLst>
          </a:custGeom>
          <a:solidFill>
            <a:srgbClr val="A88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63747">
            <a:off x="736433" y="4199272"/>
            <a:ext cx="321100" cy="34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52276" flipH="1">
            <a:off x="347065" y="3138067"/>
            <a:ext cx="321100" cy="34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5">
            <a:alphaModFix/>
          </a:blip>
          <a:srcRect t="17744" b="17751"/>
          <a:stretch/>
        </p:blipFill>
        <p:spPr>
          <a:xfrm rot="1799986">
            <a:off x="7416615" y="4314919"/>
            <a:ext cx="2426243" cy="57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52276" flipH="1">
            <a:off x="1418935" y="4322726"/>
            <a:ext cx="321100" cy="34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6">
            <a:alphaModFix/>
          </a:blip>
          <a:srcRect l="8718" t="13424" r="10928" b="15547"/>
          <a:stretch/>
        </p:blipFill>
        <p:spPr>
          <a:xfrm>
            <a:off x="1063840" y="511344"/>
            <a:ext cx="3221326" cy="231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52276" flipH="1">
            <a:off x="809315" y="3387092"/>
            <a:ext cx="321100" cy="3409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ADC8265-514C-40F6-B102-19CDE36EE335}"/>
              </a:ext>
            </a:extLst>
          </p:cNvPr>
          <p:cNvSpPr txBox="1"/>
          <p:nvPr/>
        </p:nvSpPr>
        <p:spPr>
          <a:xfrm>
            <a:off x="2232660" y="2068110"/>
            <a:ext cx="4678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東邊日出西邊雨</a:t>
            </a:r>
            <a:endParaRPr lang="en-US" altLang="zh-TW" sz="4000" dirty="0">
              <a:solidFill>
                <a:srgbClr val="F5F1E3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algn="r"/>
            <a:r>
              <a:rPr lang="zh-TW" altLang="en-US" sz="40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踏入獸醫向陽煦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D66E9CB-7467-449F-B1FB-15C46FF3A553}"/>
              </a:ext>
            </a:extLst>
          </p:cNvPr>
          <p:cNvSpPr txBox="1"/>
          <p:nvPr/>
        </p:nvSpPr>
        <p:spPr>
          <a:xfrm>
            <a:off x="3352349" y="3828893"/>
            <a:ext cx="4867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轉系  轉學同儕團體</a:t>
            </a:r>
          </a:p>
        </p:txBody>
      </p:sp>
      <p:sp>
        <p:nvSpPr>
          <p:cNvPr id="18" name="Google Shape;896;p37">
            <a:extLst>
              <a:ext uri="{FF2B5EF4-FFF2-40B4-BE49-F238E27FC236}">
                <a16:creationId xmlns:a16="http://schemas.microsoft.com/office/drawing/2014/main" id="{B8EC002F-0861-4C6E-B25D-F2F788DBCF92}"/>
              </a:ext>
            </a:extLst>
          </p:cNvPr>
          <p:cNvSpPr/>
          <p:nvPr/>
        </p:nvSpPr>
        <p:spPr>
          <a:xfrm>
            <a:off x="3922756" y="4096078"/>
            <a:ext cx="3512095" cy="215657"/>
          </a:xfrm>
          <a:custGeom>
            <a:avLst/>
            <a:gdLst/>
            <a:ahLst/>
            <a:cxnLst/>
            <a:rect l="l" t="t" r="r" b="b"/>
            <a:pathLst>
              <a:path w="64244" h="14771" extrusionOk="0">
                <a:moveTo>
                  <a:pt x="0" y="11949"/>
                </a:moveTo>
                <a:cubicBezTo>
                  <a:pt x="5133" y="11949"/>
                  <a:pt x="10707" y="14300"/>
                  <a:pt x="15398" y="12215"/>
                </a:cubicBezTo>
                <a:cubicBezTo>
                  <a:pt x="19642" y="10329"/>
                  <a:pt x="26280" y="3056"/>
                  <a:pt x="22566" y="268"/>
                </a:cubicBezTo>
                <a:cubicBezTo>
                  <a:pt x="20538" y="-1254"/>
                  <a:pt x="18234" y="4445"/>
                  <a:pt x="18849" y="6905"/>
                </a:cubicBezTo>
                <a:cubicBezTo>
                  <a:pt x="19593" y="9880"/>
                  <a:pt x="22667" y="12068"/>
                  <a:pt x="25486" y="13276"/>
                </a:cubicBezTo>
                <a:cubicBezTo>
                  <a:pt x="37366" y="18366"/>
                  <a:pt x="51986" y="8119"/>
                  <a:pt x="64244" y="12215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20"/>
          <p:cNvCxnSpPr>
            <a:cxnSpLocks/>
            <a:stCxn id="109" idx="7"/>
            <a:endCxn id="51" idx="2"/>
          </p:cNvCxnSpPr>
          <p:nvPr/>
        </p:nvCxnSpPr>
        <p:spPr>
          <a:xfrm rot="16200000" flipV="1">
            <a:off x="7266787" y="2465300"/>
            <a:ext cx="682677" cy="47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20"/>
          <p:cNvCxnSpPr>
            <a:cxnSpLocks/>
            <a:stCxn id="50" idx="0"/>
            <a:endCxn id="113" idx="3"/>
          </p:cNvCxnSpPr>
          <p:nvPr/>
        </p:nvCxnSpPr>
        <p:spPr>
          <a:xfrm rot="16200000" flipV="1">
            <a:off x="5213176" y="3495053"/>
            <a:ext cx="778818" cy="146686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20"/>
          <p:cNvCxnSpPr>
            <a:cxnSpLocks/>
            <a:stCxn id="115" idx="6"/>
            <a:endCxn id="47" idx="2"/>
          </p:cNvCxnSpPr>
          <p:nvPr/>
        </p:nvCxnSpPr>
        <p:spPr>
          <a:xfrm flipH="1" flipV="1">
            <a:off x="3600605" y="2182093"/>
            <a:ext cx="33616" cy="650807"/>
          </a:xfrm>
          <a:prstGeom prst="curvedConnector4">
            <a:avLst>
              <a:gd name="adj1" fmla="val -680033"/>
              <a:gd name="adj2" fmla="val 55105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20"/>
          <p:cNvSpPr/>
          <p:nvPr/>
        </p:nvSpPr>
        <p:spPr>
          <a:xfrm>
            <a:off x="-166662" y="2402259"/>
            <a:ext cx="9477325" cy="1344325"/>
          </a:xfrm>
          <a:custGeom>
            <a:avLst/>
            <a:gdLst/>
            <a:ahLst/>
            <a:cxnLst/>
            <a:rect l="l" t="t" r="r" b="b"/>
            <a:pathLst>
              <a:path w="379093" h="53773" extrusionOk="0">
                <a:moveTo>
                  <a:pt x="0" y="24158"/>
                </a:moveTo>
                <a:cubicBezTo>
                  <a:pt x="3216" y="24158"/>
                  <a:pt x="6940" y="23617"/>
                  <a:pt x="9557" y="25486"/>
                </a:cubicBezTo>
                <a:cubicBezTo>
                  <a:pt x="13347" y="28193"/>
                  <a:pt x="15895" y="33236"/>
                  <a:pt x="20441" y="34246"/>
                </a:cubicBezTo>
                <a:cubicBezTo>
                  <a:pt x="28760" y="36095"/>
                  <a:pt x="36724" y="29010"/>
                  <a:pt x="45130" y="27609"/>
                </a:cubicBezTo>
                <a:cubicBezTo>
                  <a:pt x="56739" y="25673"/>
                  <a:pt x="68740" y="28644"/>
                  <a:pt x="80438" y="27344"/>
                </a:cubicBezTo>
                <a:cubicBezTo>
                  <a:pt x="90590" y="26216"/>
                  <a:pt x="103975" y="21060"/>
                  <a:pt x="106454" y="11150"/>
                </a:cubicBezTo>
                <a:cubicBezTo>
                  <a:pt x="107296" y="7783"/>
                  <a:pt x="106225" y="39"/>
                  <a:pt x="103003" y="1328"/>
                </a:cubicBezTo>
                <a:cubicBezTo>
                  <a:pt x="95164" y="4465"/>
                  <a:pt x="108581" y="20665"/>
                  <a:pt x="116807" y="22565"/>
                </a:cubicBezTo>
                <a:cubicBezTo>
                  <a:pt x="134223" y="26587"/>
                  <a:pt x="153369" y="21766"/>
                  <a:pt x="170167" y="27875"/>
                </a:cubicBezTo>
                <a:cubicBezTo>
                  <a:pt x="177342" y="30485"/>
                  <a:pt x="183007" y="37081"/>
                  <a:pt x="186626" y="43803"/>
                </a:cubicBezTo>
                <a:cubicBezTo>
                  <a:pt x="188153" y="46639"/>
                  <a:pt x="190939" y="50333"/>
                  <a:pt x="189281" y="53094"/>
                </a:cubicBezTo>
                <a:cubicBezTo>
                  <a:pt x="188643" y="54156"/>
                  <a:pt x="186595" y="53781"/>
                  <a:pt x="185564" y="53094"/>
                </a:cubicBezTo>
                <a:cubicBezTo>
                  <a:pt x="180617" y="49796"/>
                  <a:pt x="179519" y="41583"/>
                  <a:pt x="181051" y="35839"/>
                </a:cubicBezTo>
                <a:cubicBezTo>
                  <a:pt x="182725" y="29562"/>
                  <a:pt x="187188" y="23347"/>
                  <a:pt x="192998" y="20442"/>
                </a:cubicBezTo>
                <a:cubicBezTo>
                  <a:pt x="199251" y="17315"/>
                  <a:pt x="207099" y="18887"/>
                  <a:pt x="213970" y="20176"/>
                </a:cubicBezTo>
                <a:cubicBezTo>
                  <a:pt x="225545" y="22348"/>
                  <a:pt x="237548" y="22567"/>
                  <a:pt x="249277" y="21503"/>
                </a:cubicBezTo>
                <a:cubicBezTo>
                  <a:pt x="256451" y="20852"/>
                  <a:pt x="266533" y="15698"/>
                  <a:pt x="266533" y="8495"/>
                </a:cubicBezTo>
                <a:cubicBezTo>
                  <a:pt x="266533" y="5651"/>
                  <a:pt x="268581" y="0"/>
                  <a:pt x="265737" y="0"/>
                </a:cubicBezTo>
                <a:cubicBezTo>
                  <a:pt x="259854" y="0"/>
                  <a:pt x="266356" y="12829"/>
                  <a:pt x="270515" y="16990"/>
                </a:cubicBezTo>
                <a:cubicBezTo>
                  <a:pt x="277681" y="24161"/>
                  <a:pt x="289621" y="24568"/>
                  <a:pt x="299717" y="25486"/>
                </a:cubicBezTo>
                <a:cubicBezTo>
                  <a:pt x="309236" y="26351"/>
                  <a:pt x="318903" y="27199"/>
                  <a:pt x="328388" y="26016"/>
                </a:cubicBezTo>
                <a:cubicBezTo>
                  <a:pt x="335926" y="25076"/>
                  <a:pt x="343814" y="20235"/>
                  <a:pt x="350953" y="22831"/>
                </a:cubicBezTo>
                <a:cubicBezTo>
                  <a:pt x="359681" y="26005"/>
                  <a:pt x="359588" y="39391"/>
                  <a:pt x="365288" y="46723"/>
                </a:cubicBezTo>
                <a:cubicBezTo>
                  <a:pt x="368112" y="50356"/>
                  <a:pt x="374668" y="47987"/>
                  <a:pt x="379093" y="46723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28" name="Google Shape;128;p20"/>
          <p:cNvCxnSpPr>
            <a:cxnSpLocks/>
            <a:stCxn id="41" idx="0"/>
            <a:endCxn id="129" idx="5"/>
          </p:cNvCxnSpPr>
          <p:nvPr/>
        </p:nvCxnSpPr>
        <p:spPr>
          <a:xfrm rot="5400000" flipH="1" flipV="1">
            <a:off x="1153745" y="3584555"/>
            <a:ext cx="888835" cy="77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0" name="Google Shape;130;p20"/>
          <p:cNvGrpSpPr/>
          <p:nvPr/>
        </p:nvGrpSpPr>
        <p:grpSpPr>
          <a:xfrm>
            <a:off x="4923900" y="2740340"/>
            <a:ext cx="1304659" cy="499115"/>
            <a:chOff x="4923900" y="2740340"/>
            <a:chExt cx="1304659" cy="499115"/>
          </a:xfrm>
        </p:grpSpPr>
        <p:sp>
          <p:nvSpPr>
            <p:cNvPr id="113" name="Google Shape;113;p20"/>
            <p:cNvSpPr/>
            <p:nvPr/>
          </p:nvSpPr>
          <p:spPr>
            <a:xfrm>
              <a:off x="5509779" y="3065550"/>
              <a:ext cx="132900" cy="13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4923900" y="2740340"/>
              <a:ext cx="1304659" cy="499115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dirty="0">
                  <a:solidFill>
                    <a:schemeClr val="lt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  <a:sym typeface="Caveat"/>
                </a:rPr>
                <a:t>連結資源</a:t>
              </a:r>
              <a:endParaRPr sz="20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</p:txBody>
        </p:sp>
      </p:grpSp>
      <p:grpSp>
        <p:nvGrpSpPr>
          <p:cNvPr id="132" name="Google Shape;132;p20"/>
          <p:cNvGrpSpPr/>
          <p:nvPr/>
        </p:nvGrpSpPr>
        <p:grpSpPr>
          <a:xfrm>
            <a:off x="6932358" y="2740340"/>
            <a:ext cx="1304659" cy="499115"/>
            <a:chOff x="6932358" y="2740340"/>
            <a:chExt cx="1304659" cy="499115"/>
          </a:xfrm>
        </p:grpSpPr>
        <p:sp>
          <p:nvSpPr>
            <p:cNvPr id="109" name="Google Shape;109;p20"/>
            <p:cNvSpPr/>
            <p:nvPr/>
          </p:nvSpPr>
          <p:spPr>
            <a:xfrm>
              <a:off x="7518238" y="2810725"/>
              <a:ext cx="132900" cy="13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6932358" y="2740340"/>
              <a:ext cx="1304659" cy="499115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dirty="0">
                  <a:solidFill>
                    <a:schemeClr val="lt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  <a:sym typeface="Caveat"/>
                </a:rPr>
                <a:t>後續追蹤</a:t>
              </a:r>
              <a:endParaRPr sz="20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</p:txBody>
        </p:sp>
      </p:grpSp>
      <p:grpSp>
        <p:nvGrpSpPr>
          <p:cNvPr id="134" name="Google Shape;134;p20"/>
          <p:cNvGrpSpPr/>
          <p:nvPr/>
        </p:nvGrpSpPr>
        <p:grpSpPr>
          <a:xfrm>
            <a:off x="2915441" y="2740340"/>
            <a:ext cx="1304659" cy="499115"/>
            <a:chOff x="2915441" y="2740340"/>
            <a:chExt cx="1304659" cy="499115"/>
          </a:xfrm>
        </p:grpSpPr>
        <p:sp>
          <p:nvSpPr>
            <p:cNvPr id="115" name="Google Shape;115;p20"/>
            <p:cNvSpPr/>
            <p:nvPr/>
          </p:nvSpPr>
          <p:spPr>
            <a:xfrm>
              <a:off x="3501321" y="2766450"/>
              <a:ext cx="132900" cy="13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2915441" y="2740340"/>
              <a:ext cx="1304659" cy="499115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dirty="0">
                  <a:solidFill>
                    <a:schemeClr val="lt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  <a:sym typeface="Caveat"/>
                </a:rPr>
                <a:t>了解需求</a:t>
              </a:r>
              <a:endParaRPr sz="20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</p:txBody>
        </p:sp>
      </p:grpSp>
      <p:grpSp>
        <p:nvGrpSpPr>
          <p:cNvPr id="136" name="Google Shape;136;p20"/>
          <p:cNvGrpSpPr/>
          <p:nvPr/>
        </p:nvGrpSpPr>
        <p:grpSpPr>
          <a:xfrm>
            <a:off x="906983" y="2740340"/>
            <a:ext cx="1304659" cy="499115"/>
            <a:chOff x="906983" y="2740340"/>
            <a:chExt cx="1304659" cy="499115"/>
          </a:xfrm>
        </p:grpSpPr>
        <p:sp>
          <p:nvSpPr>
            <p:cNvPr id="129" name="Google Shape;129;p20"/>
            <p:cNvSpPr/>
            <p:nvPr/>
          </p:nvSpPr>
          <p:spPr>
            <a:xfrm>
              <a:off x="1523575" y="3065550"/>
              <a:ext cx="132900" cy="13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906983" y="2740340"/>
              <a:ext cx="1304659" cy="499115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dirty="0">
                  <a:solidFill>
                    <a:schemeClr val="lt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  <a:sym typeface="Caveat"/>
                </a:rPr>
                <a:t>碰到困難</a:t>
              </a:r>
              <a:endParaRPr sz="20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</p:txBody>
        </p:sp>
      </p:grp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EC4E6A4-1EFF-445E-BF45-11FC2EF4F2AE}"/>
              </a:ext>
            </a:extLst>
          </p:cNvPr>
          <p:cNvSpPr txBox="1"/>
          <p:nvPr/>
        </p:nvSpPr>
        <p:spPr>
          <a:xfrm>
            <a:off x="1082040" y="569324"/>
            <a:ext cx="467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認識一下學輔中心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57C38E7F-7089-4242-B73D-BC85743486A1}"/>
              </a:ext>
            </a:extLst>
          </p:cNvPr>
          <p:cNvSpPr txBox="1"/>
          <p:nvPr/>
        </p:nvSpPr>
        <p:spPr>
          <a:xfrm>
            <a:off x="363991" y="4067822"/>
            <a:ext cx="2390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舉凡生活適應、學習議題、情緒困擾等，任何想談的都可以來談。</a:t>
            </a: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E5BAE369-B82F-48CE-8016-401B8A5D1BA6}"/>
              </a:ext>
            </a:extLst>
          </p:cNvPr>
          <p:cNvSpPr txBox="1"/>
          <p:nvPr/>
        </p:nvSpPr>
        <p:spPr>
          <a:xfrm>
            <a:off x="2405284" y="1443429"/>
            <a:ext cx="2390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預約諮詢、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Walk in</a:t>
            </a:r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等多種方式了解學生需求，並規劃處遇方向。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3CEBC51-48A2-457E-96CC-D8D930618F0B}"/>
              </a:ext>
            </a:extLst>
          </p:cNvPr>
          <p:cNvSpPr txBox="1"/>
          <p:nvPr/>
        </p:nvSpPr>
        <p:spPr>
          <a:xfrm>
            <a:off x="4480607" y="3957805"/>
            <a:ext cx="2390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透過橫向溝通，連結校內資源，藉由各單位協助，媒合最適合的管道。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D90EE9A4-954E-44A0-B7B5-BB88EBB93103}"/>
              </a:ext>
            </a:extLst>
          </p:cNvPr>
          <p:cNvSpPr txBox="1"/>
          <p:nvPr/>
        </p:nvSpPr>
        <p:spPr>
          <a:xfrm>
            <a:off x="6389254" y="1408847"/>
            <a:ext cx="2390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持續關懷及陪伴同學，協助同學逐步穩定生活並更加適應校園。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文字方塊 74">
            <a:extLst>
              <a:ext uri="{FF2B5EF4-FFF2-40B4-BE49-F238E27FC236}">
                <a16:creationId xmlns:a16="http://schemas.microsoft.com/office/drawing/2014/main" id="{E0B718EC-1B17-4316-83F5-7EF86896C904}"/>
              </a:ext>
            </a:extLst>
          </p:cNvPr>
          <p:cNvSpPr txBox="1"/>
          <p:nvPr/>
        </p:nvSpPr>
        <p:spPr>
          <a:xfrm>
            <a:off x="1082040" y="569324"/>
            <a:ext cx="467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系上可用的資源</a:t>
            </a:r>
          </a:p>
        </p:txBody>
      </p:sp>
      <p:grpSp>
        <p:nvGrpSpPr>
          <p:cNvPr id="79" name="Google Shape;136;p20">
            <a:extLst>
              <a:ext uri="{FF2B5EF4-FFF2-40B4-BE49-F238E27FC236}">
                <a16:creationId xmlns:a16="http://schemas.microsoft.com/office/drawing/2014/main" id="{3D8EA7D6-183E-4278-8325-5E6668D089EE}"/>
              </a:ext>
            </a:extLst>
          </p:cNvPr>
          <p:cNvGrpSpPr/>
          <p:nvPr/>
        </p:nvGrpSpPr>
        <p:grpSpPr>
          <a:xfrm>
            <a:off x="2732078" y="1835147"/>
            <a:ext cx="1304659" cy="499115"/>
            <a:chOff x="906983" y="2740340"/>
            <a:chExt cx="1304659" cy="499115"/>
          </a:xfrm>
        </p:grpSpPr>
        <p:sp>
          <p:nvSpPr>
            <p:cNvPr id="80" name="Google Shape;129;p20">
              <a:extLst>
                <a:ext uri="{FF2B5EF4-FFF2-40B4-BE49-F238E27FC236}">
                  <a16:creationId xmlns:a16="http://schemas.microsoft.com/office/drawing/2014/main" id="{F51B019A-6787-46E1-8429-EC06217464B8}"/>
                </a:ext>
              </a:extLst>
            </p:cNvPr>
            <p:cNvSpPr/>
            <p:nvPr/>
          </p:nvSpPr>
          <p:spPr>
            <a:xfrm>
              <a:off x="1523575" y="3065550"/>
              <a:ext cx="132900" cy="13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7;p20">
              <a:extLst>
                <a:ext uri="{FF2B5EF4-FFF2-40B4-BE49-F238E27FC236}">
                  <a16:creationId xmlns:a16="http://schemas.microsoft.com/office/drawing/2014/main" id="{C29E4555-749A-4913-ACD8-96FB3F9E0817}"/>
                </a:ext>
              </a:extLst>
            </p:cNvPr>
            <p:cNvSpPr/>
            <p:nvPr/>
          </p:nvSpPr>
          <p:spPr>
            <a:xfrm>
              <a:off x="906983" y="2740340"/>
              <a:ext cx="1304659" cy="499115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dirty="0">
                  <a:solidFill>
                    <a:schemeClr val="lt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  <a:sym typeface="Caveat"/>
                </a:rPr>
                <a:t>關懷導師</a:t>
              </a:r>
              <a:endParaRPr sz="20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</p:txBody>
        </p:sp>
      </p:grpSp>
      <p:grpSp>
        <p:nvGrpSpPr>
          <p:cNvPr id="82" name="Google Shape;136;p20">
            <a:extLst>
              <a:ext uri="{FF2B5EF4-FFF2-40B4-BE49-F238E27FC236}">
                <a16:creationId xmlns:a16="http://schemas.microsoft.com/office/drawing/2014/main" id="{800F2818-D9AA-4334-BD7C-466A9E0EA931}"/>
              </a:ext>
            </a:extLst>
          </p:cNvPr>
          <p:cNvGrpSpPr/>
          <p:nvPr/>
        </p:nvGrpSpPr>
        <p:grpSpPr>
          <a:xfrm>
            <a:off x="7108214" y="1876429"/>
            <a:ext cx="1304659" cy="499115"/>
            <a:chOff x="906983" y="2740340"/>
            <a:chExt cx="1304659" cy="499115"/>
          </a:xfrm>
        </p:grpSpPr>
        <p:sp>
          <p:nvSpPr>
            <p:cNvPr id="83" name="Google Shape;129;p20">
              <a:extLst>
                <a:ext uri="{FF2B5EF4-FFF2-40B4-BE49-F238E27FC236}">
                  <a16:creationId xmlns:a16="http://schemas.microsoft.com/office/drawing/2014/main" id="{F3AA4E3F-46DF-4CD0-96D4-9B272DE41AE7}"/>
                </a:ext>
              </a:extLst>
            </p:cNvPr>
            <p:cNvSpPr/>
            <p:nvPr/>
          </p:nvSpPr>
          <p:spPr>
            <a:xfrm>
              <a:off x="1523575" y="3065550"/>
              <a:ext cx="132900" cy="13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7;p20">
              <a:extLst>
                <a:ext uri="{FF2B5EF4-FFF2-40B4-BE49-F238E27FC236}">
                  <a16:creationId xmlns:a16="http://schemas.microsoft.com/office/drawing/2014/main" id="{5E853F86-942E-4E99-833C-EC6802D906BC}"/>
                </a:ext>
              </a:extLst>
            </p:cNvPr>
            <p:cNvSpPr/>
            <p:nvPr/>
          </p:nvSpPr>
          <p:spPr>
            <a:xfrm>
              <a:off x="906983" y="2740340"/>
              <a:ext cx="1304659" cy="499115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dirty="0">
                  <a:solidFill>
                    <a:schemeClr val="lt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  <a:sym typeface="Caveat"/>
                </a:rPr>
                <a:t>學輔專員</a:t>
              </a:r>
              <a:endParaRPr sz="20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</p:txBody>
        </p:sp>
      </p:grpSp>
      <p:grpSp>
        <p:nvGrpSpPr>
          <p:cNvPr id="85" name="Google Shape;136;p20">
            <a:extLst>
              <a:ext uri="{FF2B5EF4-FFF2-40B4-BE49-F238E27FC236}">
                <a16:creationId xmlns:a16="http://schemas.microsoft.com/office/drawing/2014/main" id="{5BCB5A1A-DD69-4C26-A29A-FF9E6CB08DBA}"/>
              </a:ext>
            </a:extLst>
          </p:cNvPr>
          <p:cNvGrpSpPr/>
          <p:nvPr/>
        </p:nvGrpSpPr>
        <p:grpSpPr>
          <a:xfrm>
            <a:off x="4920146" y="1876429"/>
            <a:ext cx="1304659" cy="499115"/>
            <a:chOff x="906983" y="2740340"/>
            <a:chExt cx="1304659" cy="499115"/>
          </a:xfrm>
        </p:grpSpPr>
        <p:sp>
          <p:nvSpPr>
            <p:cNvPr id="86" name="Google Shape;129;p20">
              <a:extLst>
                <a:ext uri="{FF2B5EF4-FFF2-40B4-BE49-F238E27FC236}">
                  <a16:creationId xmlns:a16="http://schemas.microsoft.com/office/drawing/2014/main" id="{6E391ED4-2859-40E0-87BA-3E4E8FB1A92A}"/>
                </a:ext>
              </a:extLst>
            </p:cNvPr>
            <p:cNvSpPr/>
            <p:nvPr/>
          </p:nvSpPr>
          <p:spPr>
            <a:xfrm>
              <a:off x="1523575" y="3065550"/>
              <a:ext cx="132900" cy="13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7;p20">
              <a:extLst>
                <a:ext uri="{FF2B5EF4-FFF2-40B4-BE49-F238E27FC236}">
                  <a16:creationId xmlns:a16="http://schemas.microsoft.com/office/drawing/2014/main" id="{C02A7C53-95E4-4189-8795-941458AB7B4E}"/>
                </a:ext>
              </a:extLst>
            </p:cNvPr>
            <p:cNvSpPr/>
            <p:nvPr/>
          </p:nvSpPr>
          <p:spPr>
            <a:xfrm>
              <a:off x="906983" y="2740340"/>
              <a:ext cx="1304659" cy="499115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dirty="0">
                  <a:solidFill>
                    <a:schemeClr val="lt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  <a:sym typeface="Caveat"/>
                </a:rPr>
                <a:t>系主任</a:t>
              </a:r>
              <a:endParaRPr sz="20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</p:txBody>
        </p:sp>
      </p:grpSp>
      <p:grpSp>
        <p:nvGrpSpPr>
          <p:cNvPr id="90" name="Google Shape;136;p20">
            <a:extLst>
              <a:ext uri="{FF2B5EF4-FFF2-40B4-BE49-F238E27FC236}">
                <a16:creationId xmlns:a16="http://schemas.microsoft.com/office/drawing/2014/main" id="{CAD1031C-AF85-425C-9E49-21657576A9FD}"/>
              </a:ext>
            </a:extLst>
          </p:cNvPr>
          <p:cNvGrpSpPr/>
          <p:nvPr/>
        </p:nvGrpSpPr>
        <p:grpSpPr>
          <a:xfrm>
            <a:off x="544010" y="1835147"/>
            <a:ext cx="1304659" cy="499115"/>
            <a:chOff x="906983" y="2740340"/>
            <a:chExt cx="1304659" cy="499115"/>
          </a:xfrm>
        </p:grpSpPr>
        <p:sp>
          <p:nvSpPr>
            <p:cNvPr id="91" name="Google Shape;129;p20">
              <a:extLst>
                <a:ext uri="{FF2B5EF4-FFF2-40B4-BE49-F238E27FC236}">
                  <a16:creationId xmlns:a16="http://schemas.microsoft.com/office/drawing/2014/main" id="{CC5CE880-41D3-4CD4-9D4B-BCFB949B5B0A}"/>
                </a:ext>
              </a:extLst>
            </p:cNvPr>
            <p:cNvSpPr/>
            <p:nvPr/>
          </p:nvSpPr>
          <p:spPr>
            <a:xfrm>
              <a:off x="1523575" y="3065550"/>
              <a:ext cx="132900" cy="13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7;p20">
              <a:extLst>
                <a:ext uri="{FF2B5EF4-FFF2-40B4-BE49-F238E27FC236}">
                  <a16:creationId xmlns:a16="http://schemas.microsoft.com/office/drawing/2014/main" id="{51F80930-3529-46C4-85BD-1A2B6B3641FC}"/>
                </a:ext>
              </a:extLst>
            </p:cNvPr>
            <p:cNvSpPr/>
            <p:nvPr/>
          </p:nvSpPr>
          <p:spPr>
            <a:xfrm>
              <a:off x="906983" y="2740340"/>
              <a:ext cx="1304659" cy="499115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dirty="0">
                  <a:solidFill>
                    <a:schemeClr val="lt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  <a:sym typeface="Caveat"/>
                </a:rPr>
                <a:t>導師</a:t>
              </a:r>
              <a:endParaRPr sz="20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</p:txBody>
        </p:sp>
      </p:grp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1FD25B2B-60FB-4D77-9BA6-7C35146BB613}"/>
              </a:ext>
            </a:extLst>
          </p:cNvPr>
          <p:cNvSpPr txBox="1"/>
          <p:nvPr/>
        </p:nvSpPr>
        <p:spPr>
          <a:xfrm>
            <a:off x="185630" y="2798438"/>
            <a:ext cx="20214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知道導師是誰嗎？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ctr"/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導師功能：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協助討論生涯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協助申請個案學習諮詢</a:t>
            </a:r>
          </a:p>
        </p:txBody>
      </p:sp>
      <p:sp>
        <p:nvSpPr>
          <p:cNvPr id="94" name="文字方塊 93">
            <a:extLst>
              <a:ext uri="{FF2B5EF4-FFF2-40B4-BE49-F238E27FC236}">
                <a16:creationId xmlns:a16="http://schemas.microsoft.com/office/drawing/2014/main" id="{6F12E121-0052-41AE-A351-E166732AC5A5}"/>
              </a:ext>
            </a:extLst>
          </p:cNvPr>
          <p:cNvSpPr txBox="1"/>
          <p:nvPr/>
        </p:nvSpPr>
        <p:spPr>
          <a:xfrm>
            <a:off x="2559327" y="2809239"/>
            <a:ext cx="16501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本學期關懷導師為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林辰栖老師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ctr"/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關懷導師功能：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共同關心學生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88537F46-9EB0-44E3-86BF-22B65440BC52}"/>
              </a:ext>
            </a:extLst>
          </p:cNvPr>
          <p:cNvSpPr txBox="1"/>
          <p:nvPr/>
        </p:nvSpPr>
        <p:spPr>
          <a:xfrm>
            <a:off x="4747395" y="2809239"/>
            <a:ext cx="1650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張芳嘉院長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人也很好哦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~</a:t>
            </a:r>
          </a:p>
          <a:p>
            <a:pPr algn="ctr"/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系主任功能：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解決一些無法解決的問題</a:t>
            </a:r>
            <a:r>
              <a:rPr lang="en-US" altLang="zh-TW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(?)</a:t>
            </a:r>
          </a:p>
        </p:txBody>
      </p:sp>
      <p:sp>
        <p:nvSpPr>
          <p:cNvPr id="96" name="文字方塊 95">
            <a:extLst>
              <a:ext uri="{FF2B5EF4-FFF2-40B4-BE49-F238E27FC236}">
                <a16:creationId xmlns:a16="http://schemas.microsoft.com/office/drawing/2014/main" id="{3BEE9215-7A1D-49EC-9938-BE359DE28E67}"/>
              </a:ext>
            </a:extLst>
          </p:cNvPr>
          <p:cNvSpPr txBox="1"/>
          <p:nvPr/>
        </p:nvSpPr>
        <p:spPr>
          <a:xfrm>
            <a:off x="6771866" y="2809239"/>
            <a:ext cx="1977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隨時可以來找我！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ctr"/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學輔專員功能：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討論各式各樣的事情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ctr"/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協助連結資源</a:t>
            </a:r>
            <a:endParaRPr lang="en-US" altLang="zh-TW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文字方塊 74">
            <a:extLst>
              <a:ext uri="{FF2B5EF4-FFF2-40B4-BE49-F238E27FC236}">
                <a16:creationId xmlns:a16="http://schemas.microsoft.com/office/drawing/2014/main" id="{E0B718EC-1B17-4316-83F5-7EF86896C904}"/>
              </a:ext>
            </a:extLst>
          </p:cNvPr>
          <p:cNvSpPr txBox="1"/>
          <p:nvPr/>
        </p:nvSpPr>
        <p:spPr>
          <a:xfrm>
            <a:off x="1082040" y="569324"/>
            <a:ext cx="467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來自系學會的邀請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F3DA0B6-303D-4C18-A347-AA4966AD6D23}"/>
              </a:ext>
            </a:extLst>
          </p:cNvPr>
          <p:cNvSpPr/>
          <p:nvPr/>
        </p:nvSpPr>
        <p:spPr>
          <a:xfrm>
            <a:off x="5495925" y="2767957"/>
            <a:ext cx="35490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B(</a:t>
            </a:r>
            <a:r>
              <a:rPr lang="en-US" altLang="zh-TW" sz="2800" b="1" dirty="0" err="1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ook</a:t>
            </a:r>
            <a:r>
              <a:rPr lang="en-US" altLang="zh-TW" sz="28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)11 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不可思議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0A75BF9-4B3D-4965-BC27-E814F8045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39" y="2475877"/>
            <a:ext cx="1980000" cy="1980000"/>
          </a:xfrm>
          <a:prstGeom prst="rect">
            <a:avLst/>
          </a:prstGeom>
        </p:spPr>
      </p:pic>
      <p:grpSp>
        <p:nvGrpSpPr>
          <p:cNvPr id="79" name="Google Shape;136;p20">
            <a:extLst>
              <a:ext uri="{FF2B5EF4-FFF2-40B4-BE49-F238E27FC236}">
                <a16:creationId xmlns:a16="http://schemas.microsoft.com/office/drawing/2014/main" id="{3D8EA7D6-183E-4278-8325-5E6668D089EE}"/>
              </a:ext>
            </a:extLst>
          </p:cNvPr>
          <p:cNvGrpSpPr/>
          <p:nvPr/>
        </p:nvGrpSpPr>
        <p:grpSpPr>
          <a:xfrm>
            <a:off x="1071035" y="1835147"/>
            <a:ext cx="1304659" cy="499115"/>
            <a:chOff x="906983" y="2740340"/>
            <a:chExt cx="1304659" cy="499115"/>
          </a:xfrm>
        </p:grpSpPr>
        <p:sp>
          <p:nvSpPr>
            <p:cNvPr id="80" name="Google Shape;129;p20">
              <a:extLst>
                <a:ext uri="{FF2B5EF4-FFF2-40B4-BE49-F238E27FC236}">
                  <a16:creationId xmlns:a16="http://schemas.microsoft.com/office/drawing/2014/main" id="{F51B019A-6787-46E1-8429-EC06217464B8}"/>
                </a:ext>
              </a:extLst>
            </p:cNvPr>
            <p:cNvSpPr/>
            <p:nvPr/>
          </p:nvSpPr>
          <p:spPr>
            <a:xfrm>
              <a:off x="1523575" y="3065550"/>
              <a:ext cx="132900" cy="13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7;p20">
              <a:extLst>
                <a:ext uri="{FF2B5EF4-FFF2-40B4-BE49-F238E27FC236}">
                  <a16:creationId xmlns:a16="http://schemas.microsoft.com/office/drawing/2014/main" id="{C29E4555-749A-4913-ACD8-96FB3F9E0817}"/>
                </a:ext>
              </a:extLst>
            </p:cNvPr>
            <p:cNvSpPr/>
            <p:nvPr/>
          </p:nvSpPr>
          <p:spPr>
            <a:xfrm>
              <a:off x="906983" y="2740340"/>
              <a:ext cx="1304659" cy="499115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TW" sz="2000" dirty="0">
                  <a:solidFill>
                    <a:schemeClr val="lt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  <a:sym typeface="Caveat"/>
                </a:rPr>
                <a:t>LINE</a:t>
              </a:r>
              <a:r>
                <a:rPr lang="zh-TW" altLang="en-US" sz="2000" dirty="0">
                  <a:solidFill>
                    <a:schemeClr val="lt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  <a:sym typeface="Caveat"/>
                </a:rPr>
                <a:t>群</a:t>
              </a:r>
              <a:endParaRPr sz="20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</p:txBody>
        </p:sp>
      </p:grpSp>
      <p:grpSp>
        <p:nvGrpSpPr>
          <p:cNvPr id="82" name="Google Shape;136;p20">
            <a:extLst>
              <a:ext uri="{FF2B5EF4-FFF2-40B4-BE49-F238E27FC236}">
                <a16:creationId xmlns:a16="http://schemas.microsoft.com/office/drawing/2014/main" id="{800F2818-D9AA-4334-BD7C-466A9E0EA931}"/>
              </a:ext>
            </a:extLst>
          </p:cNvPr>
          <p:cNvGrpSpPr/>
          <p:nvPr/>
        </p:nvGrpSpPr>
        <p:grpSpPr>
          <a:xfrm>
            <a:off x="6002283" y="1876429"/>
            <a:ext cx="1304659" cy="499115"/>
            <a:chOff x="906983" y="2740340"/>
            <a:chExt cx="1304659" cy="499115"/>
          </a:xfrm>
        </p:grpSpPr>
        <p:sp>
          <p:nvSpPr>
            <p:cNvPr id="83" name="Google Shape;129;p20">
              <a:extLst>
                <a:ext uri="{FF2B5EF4-FFF2-40B4-BE49-F238E27FC236}">
                  <a16:creationId xmlns:a16="http://schemas.microsoft.com/office/drawing/2014/main" id="{F3AA4E3F-46DF-4CD0-96D4-9B272DE41AE7}"/>
                </a:ext>
              </a:extLst>
            </p:cNvPr>
            <p:cNvSpPr/>
            <p:nvPr/>
          </p:nvSpPr>
          <p:spPr>
            <a:xfrm>
              <a:off x="1523575" y="3065550"/>
              <a:ext cx="132900" cy="13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7;p20">
              <a:extLst>
                <a:ext uri="{FF2B5EF4-FFF2-40B4-BE49-F238E27FC236}">
                  <a16:creationId xmlns:a16="http://schemas.microsoft.com/office/drawing/2014/main" id="{5E853F86-942E-4E99-833C-EC6802D906BC}"/>
                </a:ext>
              </a:extLst>
            </p:cNvPr>
            <p:cNvSpPr/>
            <p:nvPr/>
          </p:nvSpPr>
          <p:spPr>
            <a:xfrm>
              <a:off x="906983" y="2740340"/>
              <a:ext cx="1304659" cy="499115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dirty="0">
                  <a:solidFill>
                    <a:schemeClr val="lt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  <a:sym typeface="Caveat"/>
                </a:rPr>
                <a:t>臉書社團</a:t>
              </a:r>
              <a:endParaRPr sz="20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</p:txBody>
        </p:sp>
      </p:grpSp>
      <p:grpSp>
        <p:nvGrpSpPr>
          <p:cNvPr id="85" name="Google Shape;136;p20">
            <a:extLst>
              <a:ext uri="{FF2B5EF4-FFF2-40B4-BE49-F238E27FC236}">
                <a16:creationId xmlns:a16="http://schemas.microsoft.com/office/drawing/2014/main" id="{5BCB5A1A-DD69-4C26-A29A-FF9E6CB08DBA}"/>
              </a:ext>
            </a:extLst>
          </p:cNvPr>
          <p:cNvGrpSpPr/>
          <p:nvPr/>
        </p:nvGrpSpPr>
        <p:grpSpPr>
          <a:xfrm>
            <a:off x="3536659" y="1876429"/>
            <a:ext cx="1304659" cy="499115"/>
            <a:chOff x="906983" y="2740340"/>
            <a:chExt cx="1304659" cy="499115"/>
          </a:xfrm>
        </p:grpSpPr>
        <p:sp>
          <p:nvSpPr>
            <p:cNvPr id="86" name="Google Shape;129;p20">
              <a:extLst>
                <a:ext uri="{FF2B5EF4-FFF2-40B4-BE49-F238E27FC236}">
                  <a16:creationId xmlns:a16="http://schemas.microsoft.com/office/drawing/2014/main" id="{6E391ED4-2859-40E0-87BA-3E4E8FB1A92A}"/>
                </a:ext>
              </a:extLst>
            </p:cNvPr>
            <p:cNvSpPr/>
            <p:nvPr/>
          </p:nvSpPr>
          <p:spPr>
            <a:xfrm>
              <a:off x="1523575" y="3065550"/>
              <a:ext cx="132900" cy="132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7;p20">
              <a:extLst>
                <a:ext uri="{FF2B5EF4-FFF2-40B4-BE49-F238E27FC236}">
                  <a16:creationId xmlns:a16="http://schemas.microsoft.com/office/drawing/2014/main" id="{C02A7C53-95E4-4189-8795-941458AB7B4E}"/>
                </a:ext>
              </a:extLst>
            </p:cNvPr>
            <p:cNvSpPr/>
            <p:nvPr/>
          </p:nvSpPr>
          <p:spPr>
            <a:xfrm>
              <a:off x="906983" y="2740340"/>
              <a:ext cx="1304659" cy="499115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2000" dirty="0">
                  <a:solidFill>
                    <a:schemeClr val="lt1"/>
                  </a:solidFill>
                  <a:latin typeface="清松手寫體2" panose="00000500000000000000" pitchFamily="2" charset="-120"/>
                  <a:ea typeface="清松手寫體2" panose="00000500000000000000" pitchFamily="2" charset="-120"/>
                  <a:sym typeface="Caveat"/>
                </a:rPr>
                <a:t>粉專</a:t>
              </a:r>
              <a:endParaRPr sz="20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endParaRPr>
            </a:p>
          </p:txBody>
        </p:sp>
      </p:grpSp>
      <p:pic>
        <p:nvPicPr>
          <p:cNvPr id="8" name="圖片 7">
            <a:extLst>
              <a:ext uri="{FF2B5EF4-FFF2-40B4-BE49-F238E27FC236}">
                <a16:creationId xmlns:a16="http://schemas.microsoft.com/office/drawing/2014/main" id="{2A74CDA3-E8E4-4AE3-A924-35C660A4F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002" y="2475877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3" name="Google Shape;132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265" y="1874825"/>
            <a:ext cx="643055" cy="6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48"/>
          <p:cNvPicPr preferRelativeResize="0"/>
          <p:nvPr/>
        </p:nvPicPr>
        <p:blipFill rotWithShape="1">
          <a:blip r:embed="rId4">
            <a:alphaModFix/>
          </a:blip>
          <a:srcRect t="1138" r="36880" b="3948"/>
          <a:stretch/>
        </p:blipFill>
        <p:spPr>
          <a:xfrm>
            <a:off x="6993150" y="2438500"/>
            <a:ext cx="2148301" cy="272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48"/>
          <p:cNvPicPr preferRelativeResize="0"/>
          <p:nvPr/>
        </p:nvPicPr>
        <p:blipFill rotWithShape="1">
          <a:blip r:embed="rId5">
            <a:alphaModFix/>
          </a:blip>
          <a:srcRect l="39784" b="4196"/>
          <a:stretch/>
        </p:blipFill>
        <p:spPr>
          <a:xfrm>
            <a:off x="0" y="2360225"/>
            <a:ext cx="2263300" cy="28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90075" y="1533880"/>
            <a:ext cx="321100" cy="34094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25622928-A28D-4499-8591-3BDE56577660}"/>
              </a:ext>
            </a:extLst>
          </p:cNvPr>
          <p:cNvSpPr txBox="1"/>
          <p:nvPr/>
        </p:nvSpPr>
        <p:spPr>
          <a:xfrm>
            <a:off x="1082040" y="569324"/>
            <a:ext cx="467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最後就是</a:t>
            </a:r>
            <a:r>
              <a:rPr lang="en-US" altLang="zh-TW" sz="32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…</a:t>
            </a:r>
            <a:endParaRPr lang="zh-TW" altLang="en-US" sz="3200" dirty="0">
              <a:solidFill>
                <a:srgbClr val="F5F1E3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265A2A6-C6A0-4F5A-8581-14FF78482853}"/>
              </a:ext>
            </a:extLst>
          </p:cNvPr>
          <p:cNvSpPr txBox="1"/>
          <p:nvPr/>
        </p:nvSpPr>
        <p:spPr>
          <a:xfrm>
            <a:off x="1339175" y="2360224"/>
            <a:ext cx="635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歡迎你們來到獸醫系啦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~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5E1DBFA4-D5C6-4B2E-B3D7-EAF7E59CFD54}"/>
              </a:ext>
            </a:extLst>
          </p:cNvPr>
          <p:cNvSpPr txBox="1"/>
          <p:nvPr/>
        </p:nvSpPr>
        <p:spPr>
          <a:xfrm>
            <a:off x="1082040" y="569324"/>
            <a:ext cx="467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認識一下我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FE6143D-9756-4A57-8C35-FC4E65E40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8" t="15128" r="15736" b="2890"/>
          <a:stretch>
            <a:fillRect/>
          </a:stretch>
        </p:blipFill>
        <p:spPr>
          <a:xfrm>
            <a:off x="969327" y="1495106"/>
            <a:ext cx="2337753" cy="2337753"/>
          </a:xfrm>
          <a:custGeom>
            <a:avLst/>
            <a:gdLst>
              <a:gd name="connsiteX0" fmla="*/ 2196446 w 4392892"/>
              <a:gd name="connsiteY0" fmla="*/ 0 h 4392892"/>
              <a:gd name="connsiteX1" fmla="*/ 4392892 w 4392892"/>
              <a:gd name="connsiteY1" fmla="*/ 2196446 h 4392892"/>
              <a:gd name="connsiteX2" fmla="*/ 2196446 w 4392892"/>
              <a:gd name="connsiteY2" fmla="*/ 4392892 h 4392892"/>
              <a:gd name="connsiteX3" fmla="*/ 0 w 4392892"/>
              <a:gd name="connsiteY3" fmla="*/ 2196446 h 4392892"/>
              <a:gd name="connsiteX4" fmla="*/ 2196446 w 4392892"/>
              <a:gd name="connsiteY4" fmla="*/ 0 h 439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892" h="4392892">
                <a:moveTo>
                  <a:pt x="2196446" y="0"/>
                </a:moveTo>
                <a:cubicBezTo>
                  <a:pt x="3409510" y="0"/>
                  <a:pt x="4392892" y="983382"/>
                  <a:pt x="4392892" y="2196446"/>
                </a:cubicBezTo>
                <a:cubicBezTo>
                  <a:pt x="4392892" y="3409510"/>
                  <a:pt x="3409510" y="4392892"/>
                  <a:pt x="2196446" y="4392892"/>
                </a:cubicBezTo>
                <a:cubicBezTo>
                  <a:pt x="983382" y="4392892"/>
                  <a:pt x="0" y="3409510"/>
                  <a:pt x="0" y="2196446"/>
                </a:cubicBezTo>
                <a:cubicBezTo>
                  <a:pt x="0" y="983382"/>
                  <a:pt x="983382" y="0"/>
                  <a:pt x="2196446" y="0"/>
                </a:cubicBezTo>
                <a:close/>
              </a:path>
            </a:pathLst>
          </a:cu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3707A60A-3B49-47FE-87A4-3F81A3490AB0}"/>
              </a:ext>
            </a:extLst>
          </p:cNvPr>
          <p:cNvSpPr txBox="1"/>
          <p:nvPr/>
        </p:nvSpPr>
        <p:spPr>
          <a:xfrm>
            <a:off x="3769303" y="1486383"/>
            <a:ext cx="4163117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王嘉宇</a:t>
            </a:r>
            <a:endParaRPr lang="en-US" altLang="zh-TW" sz="2000" dirty="0"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生農、生科學輔專員</a:t>
            </a:r>
            <a:endParaRPr lang="en-US" altLang="zh-TW" sz="2000" dirty="0"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密室逃脫愛好者</a:t>
            </a:r>
            <a:endParaRPr lang="en-US" altLang="zh-TW" sz="2000" dirty="0"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聯絡電話：</a:t>
            </a:r>
            <a:r>
              <a:rPr lang="en-US" altLang="zh-TW" sz="2000" dirty="0"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  <a:sym typeface="Wingdings" panose="05000000000000000000" pitchFamily="2" charset="2"/>
              </a:rPr>
              <a:t>(02) 3366-7314</a:t>
            </a:r>
          </a:p>
          <a:p>
            <a:pPr>
              <a:lnSpc>
                <a:spcPct val="150000"/>
              </a:lnSpc>
            </a:pPr>
            <a:r>
              <a:rPr lang="en-US" altLang="zh-TW" sz="2000" dirty="0"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Email</a:t>
            </a:r>
            <a:r>
              <a:rPr lang="zh-TW" altLang="en-US" sz="2000" dirty="0"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：</a:t>
            </a:r>
            <a:r>
              <a:rPr lang="en-US" altLang="zh-TW" sz="2000" dirty="0"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  <a:hlinkClick r:id="rId4"/>
              </a:rPr>
              <a:t>cywang123@ntu.edu.tw</a:t>
            </a:r>
            <a:endParaRPr lang="en-US" altLang="zh-TW" sz="2000" dirty="0"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服務時間：平日 </a:t>
            </a:r>
            <a:r>
              <a:rPr lang="en-US" altLang="zh-TW" sz="2000" dirty="0"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9:00</a:t>
            </a:r>
            <a:r>
              <a:rPr lang="zh-TW" altLang="en-US" sz="2000" dirty="0"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 </a:t>
            </a:r>
            <a:r>
              <a:rPr lang="en-US" altLang="zh-TW" sz="2000" dirty="0"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~</a:t>
            </a:r>
            <a:r>
              <a:rPr lang="zh-TW" altLang="en-US" sz="2000" dirty="0"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 </a:t>
            </a:r>
            <a:r>
              <a:rPr lang="en-US" altLang="zh-TW" sz="2000" dirty="0"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17:00</a:t>
            </a:r>
            <a:endParaRPr lang="zh-TW" altLang="en-US" sz="2800" dirty="0"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105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5E1DBFA4-D5C6-4B2E-B3D7-EAF7E59CFD54}"/>
              </a:ext>
            </a:extLst>
          </p:cNvPr>
          <p:cNvSpPr txBox="1"/>
          <p:nvPr/>
        </p:nvSpPr>
        <p:spPr>
          <a:xfrm>
            <a:off x="1082040" y="569324"/>
            <a:ext cx="467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認識一下你</a:t>
            </a:r>
            <a:r>
              <a:rPr lang="en-US" altLang="zh-TW" sz="32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/</a:t>
            </a:r>
            <a:r>
              <a:rPr lang="zh-TW" altLang="en-US" sz="32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妳</a:t>
            </a:r>
          </a:p>
        </p:txBody>
      </p:sp>
      <p:sp>
        <p:nvSpPr>
          <p:cNvPr id="13" name="Google Shape;137;p20">
            <a:extLst>
              <a:ext uri="{FF2B5EF4-FFF2-40B4-BE49-F238E27FC236}">
                <a16:creationId xmlns:a16="http://schemas.microsoft.com/office/drawing/2014/main" id="{D35812DA-D552-4F1D-A019-51482CAC21EE}"/>
              </a:ext>
            </a:extLst>
          </p:cNvPr>
          <p:cNvSpPr/>
          <p:nvPr/>
        </p:nvSpPr>
        <p:spPr>
          <a:xfrm>
            <a:off x="788383" y="1939563"/>
            <a:ext cx="2228251" cy="888540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sym typeface="Caveat"/>
              </a:rPr>
              <a:t>我叫</a:t>
            </a:r>
            <a:r>
              <a:rPr lang="en-US" altLang="zh-TW" sz="32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sym typeface="Caveat"/>
              </a:rPr>
              <a:t>…</a:t>
            </a:r>
            <a:endParaRPr sz="3200" dirty="0">
              <a:solidFill>
                <a:schemeClr val="lt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0" name="Google Shape;137;p20">
            <a:extLst>
              <a:ext uri="{FF2B5EF4-FFF2-40B4-BE49-F238E27FC236}">
                <a16:creationId xmlns:a16="http://schemas.microsoft.com/office/drawing/2014/main" id="{7FEB3E61-2AAF-4B92-9B25-AF95DE89C54F}"/>
              </a:ext>
            </a:extLst>
          </p:cNvPr>
          <p:cNvSpPr/>
          <p:nvPr/>
        </p:nvSpPr>
        <p:spPr>
          <a:xfrm>
            <a:off x="6053803" y="3273063"/>
            <a:ext cx="2228251" cy="888540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sym typeface="Caveat"/>
              </a:rPr>
              <a:t>我希望</a:t>
            </a:r>
            <a:r>
              <a:rPr lang="en-US" altLang="zh-TW" sz="32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sym typeface="Caveat"/>
              </a:rPr>
              <a:t>…</a:t>
            </a:r>
            <a:endParaRPr sz="3200" dirty="0">
              <a:solidFill>
                <a:schemeClr val="lt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1" name="Google Shape;137;p20">
            <a:extLst>
              <a:ext uri="{FF2B5EF4-FFF2-40B4-BE49-F238E27FC236}">
                <a16:creationId xmlns:a16="http://schemas.microsoft.com/office/drawing/2014/main" id="{B221FBC9-F09A-497A-9C51-92611155569A}"/>
              </a:ext>
            </a:extLst>
          </p:cNvPr>
          <p:cNvSpPr/>
          <p:nvPr/>
        </p:nvSpPr>
        <p:spPr>
          <a:xfrm>
            <a:off x="6053803" y="1939563"/>
            <a:ext cx="2228251" cy="888540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sym typeface="Caveat"/>
              </a:rPr>
              <a:t>我從</a:t>
            </a:r>
            <a:r>
              <a:rPr lang="en-US" altLang="zh-TW" sz="32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sym typeface="Caveat"/>
              </a:rPr>
              <a:t>…</a:t>
            </a:r>
            <a:endParaRPr sz="3200" dirty="0">
              <a:solidFill>
                <a:schemeClr val="lt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2" name="Google Shape;137;p20">
            <a:extLst>
              <a:ext uri="{FF2B5EF4-FFF2-40B4-BE49-F238E27FC236}">
                <a16:creationId xmlns:a16="http://schemas.microsoft.com/office/drawing/2014/main" id="{7BAA8EF3-1174-4E43-8BE2-FDAD470D734C}"/>
              </a:ext>
            </a:extLst>
          </p:cNvPr>
          <p:cNvSpPr/>
          <p:nvPr/>
        </p:nvSpPr>
        <p:spPr>
          <a:xfrm>
            <a:off x="3421093" y="1939563"/>
            <a:ext cx="2228251" cy="888540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sym typeface="Caveat"/>
              </a:rPr>
              <a:t>可以叫我</a:t>
            </a:r>
            <a:r>
              <a:rPr lang="en-US" altLang="zh-TW" sz="32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sym typeface="Caveat"/>
              </a:rPr>
              <a:t>…</a:t>
            </a:r>
            <a:endParaRPr sz="3200" dirty="0">
              <a:solidFill>
                <a:schemeClr val="lt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3" name="Google Shape;137;p20">
            <a:extLst>
              <a:ext uri="{FF2B5EF4-FFF2-40B4-BE49-F238E27FC236}">
                <a16:creationId xmlns:a16="http://schemas.microsoft.com/office/drawing/2014/main" id="{7043238E-1250-4EEB-8C69-3F0A34835B0C}"/>
              </a:ext>
            </a:extLst>
          </p:cNvPr>
          <p:cNvSpPr/>
          <p:nvPr/>
        </p:nvSpPr>
        <p:spPr>
          <a:xfrm>
            <a:off x="788383" y="3273063"/>
            <a:ext cx="2228251" cy="888540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sym typeface="Caveat"/>
              </a:rPr>
              <a:t>我是一個</a:t>
            </a:r>
            <a:r>
              <a:rPr lang="en-US" altLang="zh-TW" sz="32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sym typeface="Caveat"/>
              </a:rPr>
              <a:t>…</a:t>
            </a:r>
            <a:endParaRPr sz="3200" dirty="0">
              <a:solidFill>
                <a:schemeClr val="lt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4" name="Google Shape;137;p20">
            <a:extLst>
              <a:ext uri="{FF2B5EF4-FFF2-40B4-BE49-F238E27FC236}">
                <a16:creationId xmlns:a16="http://schemas.microsoft.com/office/drawing/2014/main" id="{AE89468B-8872-46A5-A981-589D307F6AB5}"/>
              </a:ext>
            </a:extLst>
          </p:cNvPr>
          <p:cNvSpPr/>
          <p:nvPr/>
        </p:nvSpPr>
        <p:spPr>
          <a:xfrm>
            <a:off x="3421093" y="3273063"/>
            <a:ext cx="2228251" cy="888540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sym typeface="Caveat"/>
              </a:rPr>
              <a:t>之所以</a:t>
            </a:r>
            <a:r>
              <a:rPr lang="en-US" altLang="zh-TW" sz="32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sym typeface="Caveat"/>
              </a:rPr>
              <a:t>…</a:t>
            </a:r>
            <a:endParaRPr sz="3200" dirty="0">
              <a:solidFill>
                <a:schemeClr val="lt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5E1DBFA4-D5C6-4B2E-B3D7-EAF7E59CFD54}"/>
              </a:ext>
            </a:extLst>
          </p:cNvPr>
          <p:cNvSpPr txBox="1"/>
          <p:nvPr/>
        </p:nvSpPr>
        <p:spPr>
          <a:xfrm>
            <a:off x="1082040" y="569324"/>
            <a:ext cx="467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小暖身一下－換言一新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987360D-D3D5-4622-B81C-FE08320F4A8D}"/>
              </a:ext>
            </a:extLst>
          </p:cNvPr>
          <p:cNvSpPr txBox="1"/>
          <p:nvPr/>
        </p:nvSpPr>
        <p:spPr>
          <a:xfrm>
            <a:off x="1036555" y="1551457"/>
            <a:ext cx="7070889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4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第一階段</a:t>
            </a:r>
            <a:endParaRPr lang="en-US" altLang="zh-TW" sz="24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zh-TW" altLang="en-US" sz="2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將牌卡平均分給成員</a:t>
            </a:r>
            <a:endParaRPr lang="en-US" altLang="zh-TW" sz="20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zh-TW" altLang="en-US" sz="2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從手牌中挑出符合自己的弱項特質</a:t>
            </a:r>
            <a:r>
              <a:rPr lang="zh-TW" altLang="en-US" sz="2000" dirty="0">
                <a:solidFill>
                  <a:srgbClr val="C0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（最後共需挑出４張）</a:t>
            </a:r>
            <a:endParaRPr lang="en-US" altLang="zh-TW" sz="2000" dirty="0">
              <a:solidFill>
                <a:srgbClr val="C0000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457200" indent="-457200">
              <a:buAutoNum type="arabicPeriod"/>
            </a:pPr>
            <a:r>
              <a:rPr lang="zh-TW" altLang="en-US" sz="2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看完手牌後，統一聽從指示將剩餘的手牌傳給左手邊的成員</a:t>
            </a:r>
            <a:r>
              <a:rPr lang="zh-TW" altLang="en-US" sz="2000" dirty="0">
                <a:solidFill>
                  <a:srgbClr val="C0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（重複此步驟，直到所有成員皆看過每個牌堆；過程中可替換先前選擇的牌卡）</a:t>
            </a:r>
            <a:endParaRPr lang="en-US" altLang="zh-TW" sz="2000" dirty="0">
              <a:solidFill>
                <a:srgbClr val="C00000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TW" altLang="en-US" sz="2000" dirty="0">
                <a:solidFill>
                  <a:schemeClr val="bg1">
                    <a:lumMod val="1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分享自己的選擇</a:t>
            </a:r>
            <a:endParaRPr lang="en-US" altLang="zh-TW" sz="2000" dirty="0">
              <a:solidFill>
                <a:schemeClr val="bg1">
                  <a:lumMod val="1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136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5E1DBFA4-D5C6-4B2E-B3D7-EAF7E59CFD54}"/>
              </a:ext>
            </a:extLst>
          </p:cNvPr>
          <p:cNvSpPr txBox="1"/>
          <p:nvPr/>
        </p:nvSpPr>
        <p:spPr>
          <a:xfrm>
            <a:off x="1082040" y="569324"/>
            <a:ext cx="467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小暖身一下－換言一新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987360D-D3D5-4622-B81C-FE08320F4A8D}"/>
              </a:ext>
            </a:extLst>
          </p:cNvPr>
          <p:cNvSpPr txBox="1"/>
          <p:nvPr/>
        </p:nvSpPr>
        <p:spPr>
          <a:xfrm>
            <a:off x="1284205" y="1924837"/>
            <a:ext cx="65755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TW" altLang="en-US" sz="24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第二階段</a:t>
            </a:r>
            <a:endParaRPr lang="en-US" altLang="zh-TW" sz="24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zh-TW" altLang="en-US" sz="2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將卡片與信封綠色面朝上，然後將卡片放入信封</a:t>
            </a:r>
            <a:endParaRPr lang="en-US" altLang="zh-TW" sz="20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zh-TW" altLang="en-US" sz="2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翻面洗混</a:t>
            </a:r>
          </a:p>
          <a:p>
            <a:pPr marL="457200" indent="-457200">
              <a:buAutoNum type="arabicPeriod"/>
            </a:pPr>
            <a:r>
              <a:rPr lang="zh-TW" altLang="en-US" sz="2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團隊合作配對，彼此的強項特質</a:t>
            </a:r>
          </a:p>
        </p:txBody>
      </p:sp>
    </p:spTree>
    <p:extLst>
      <p:ext uri="{BB962C8B-B14F-4D97-AF65-F5344CB8AC3E}">
        <p14:creationId xmlns:p14="http://schemas.microsoft.com/office/powerpoint/2010/main" val="67256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字方塊 37">
            <a:extLst>
              <a:ext uri="{FF2B5EF4-FFF2-40B4-BE49-F238E27FC236}">
                <a16:creationId xmlns:a16="http://schemas.microsoft.com/office/drawing/2014/main" id="{5AE00D88-8D92-4E67-A6C4-1CAA89909053}"/>
              </a:ext>
            </a:extLst>
          </p:cNvPr>
          <p:cNvSpPr txBox="1"/>
          <p:nvPr/>
        </p:nvSpPr>
        <p:spPr>
          <a:xfrm>
            <a:off x="1082040" y="569324"/>
            <a:ext cx="467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來選張卡吧！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BF6EB2E-7936-4B6B-9470-E8335F610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10" y="1661159"/>
            <a:ext cx="1995170" cy="2992755"/>
          </a:xfrm>
          <a:prstGeom prst="rect">
            <a:avLst/>
          </a:prstGeom>
        </p:spPr>
      </p:pic>
      <p:sp>
        <p:nvSpPr>
          <p:cNvPr id="45" name="文字方塊 44">
            <a:extLst>
              <a:ext uri="{FF2B5EF4-FFF2-40B4-BE49-F238E27FC236}">
                <a16:creationId xmlns:a16="http://schemas.microsoft.com/office/drawing/2014/main" id="{3B26FDC5-72F5-4BC3-AA86-E3039AD80DAC}"/>
              </a:ext>
            </a:extLst>
          </p:cNvPr>
          <p:cNvSpPr txBox="1"/>
          <p:nvPr/>
        </p:nvSpPr>
        <p:spPr>
          <a:xfrm>
            <a:off x="3291840" y="2044035"/>
            <a:ext cx="50815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選一張卡能代表你轉入獸醫的狀態</a:t>
            </a:r>
            <a:endParaRPr lang="en-US" altLang="zh-TW" sz="2000" b="1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ctr"/>
            <a:r>
              <a:rPr lang="zh-TW" altLang="en-US" sz="18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並給出三個理由為什麼選這張？</a:t>
            </a:r>
            <a:endParaRPr lang="zh-TW" altLang="en-US" sz="1600" b="1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899468AC-6909-40B9-8384-03A997B716C5}"/>
              </a:ext>
            </a:extLst>
          </p:cNvPr>
          <p:cNvSpPr txBox="1"/>
          <p:nvPr/>
        </p:nvSpPr>
        <p:spPr>
          <a:xfrm>
            <a:off x="3133858" y="2849759"/>
            <a:ext cx="239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你看到圖中有什麼元素嗎？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D4D057D0-0D75-43C2-ABB1-02616F2059B1}"/>
              </a:ext>
            </a:extLst>
          </p:cNvPr>
          <p:cNvSpPr txBox="1"/>
          <p:nvPr/>
        </p:nvSpPr>
        <p:spPr>
          <a:xfrm>
            <a:off x="5760720" y="3089388"/>
            <a:ext cx="239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這個元素讓你想到什麼呢？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92CE6AC5-E822-4D5A-B0B9-D2F235F46575}"/>
              </a:ext>
            </a:extLst>
          </p:cNvPr>
          <p:cNvSpPr txBox="1"/>
          <p:nvPr/>
        </p:nvSpPr>
        <p:spPr>
          <a:xfrm>
            <a:off x="3421380" y="3620271"/>
            <a:ext cx="239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這張卡的色調如何呢？</a:t>
            </a: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251C9AE0-2BBC-4A01-97F5-3AB0CF388C78}"/>
              </a:ext>
            </a:extLst>
          </p:cNvPr>
          <p:cNvSpPr txBox="1"/>
          <p:nvPr/>
        </p:nvSpPr>
        <p:spPr>
          <a:xfrm>
            <a:off x="6136138" y="3765410"/>
            <a:ext cx="239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它在說什麼故事呢？</a:t>
            </a: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E8825633-0762-44FE-96FD-079E3E9B1BDC}"/>
              </a:ext>
            </a:extLst>
          </p:cNvPr>
          <p:cNvSpPr txBox="1"/>
          <p:nvPr/>
        </p:nvSpPr>
        <p:spPr>
          <a:xfrm>
            <a:off x="4398778" y="4287543"/>
            <a:ext cx="239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覺得之後會發生什麼事呢？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t="3823" b="3144"/>
          <a:stretch/>
        </p:blipFill>
        <p:spPr>
          <a:xfrm flipH="1">
            <a:off x="264004" y="3579229"/>
            <a:ext cx="1209352" cy="156427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8A8FF1EF-C9AB-4AC2-B73C-5183D0A7D6CC}"/>
              </a:ext>
            </a:extLst>
          </p:cNvPr>
          <p:cNvSpPr txBox="1"/>
          <p:nvPr/>
        </p:nvSpPr>
        <p:spPr>
          <a:xfrm>
            <a:off x="1082040" y="569324"/>
            <a:ext cx="467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接著來個大風吹</a:t>
            </a:r>
            <a:r>
              <a:rPr lang="en-US" altLang="zh-TW" sz="32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~~~</a:t>
            </a:r>
            <a:endParaRPr lang="zh-TW" altLang="en-US" sz="3200" dirty="0">
              <a:solidFill>
                <a:srgbClr val="F5F1E3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27C01D6-B47B-4437-9920-181B2A8A1057}"/>
              </a:ext>
            </a:extLst>
          </p:cNvPr>
          <p:cNvSpPr txBox="1"/>
          <p:nvPr/>
        </p:nvSpPr>
        <p:spPr>
          <a:xfrm>
            <a:off x="1357355" y="1709905"/>
            <a:ext cx="391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將你的卡往旁邊一個人傳</a:t>
            </a:r>
          </a:p>
        </p:txBody>
      </p:sp>
      <p:cxnSp>
        <p:nvCxnSpPr>
          <p:cNvPr id="31" name="Google Shape;114;p20">
            <a:extLst>
              <a:ext uri="{FF2B5EF4-FFF2-40B4-BE49-F238E27FC236}">
                <a16:creationId xmlns:a16="http://schemas.microsoft.com/office/drawing/2014/main" id="{369C562D-A5E6-4B16-AD3D-3271533318A2}"/>
              </a:ext>
            </a:extLst>
          </p:cNvPr>
          <p:cNvCxnSpPr>
            <a:cxnSpLocks/>
            <a:endCxn id="30" idx="3"/>
          </p:cNvCxnSpPr>
          <p:nvPr/>
        </p:nvCxnSpPr>
        <p:spPr>
          <a:xfrm rot="5400000" flipH="1" flipV="1">
            <a:off x="4796585" y="2157605"/>
            <a:ext cx="694317" cy="260584"/>
          </a:xfrm>
          <a:prstGeom prst="curvedConnector4">
            <a:avLst>
              <a:gd name="adj1" fmla="val 33377"/>
              <a:gd name="adj2" fmla="val 187726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1992C62-BE9D-464F-84E1-709A3998BBFD}"/>
              </a:ext>
            </a:extLst>
          </p:cNvPr>
          <p:cNvSpPr txBox="1"/>
          <p:nvPr/>
        </p:nvSpPr>
        <p:spPr>
          <a:xfrm>
            <a:off x="1577340" y="2865889"/>
            <a:ext cx="702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拿到卡的人請觀察一下這張卡，並思考三個問題：</a:t>
            </a:r>
            <a:endParaRPr lang="en-US" altLang="zh-TW" sz="2400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6477723E-C8AB-4096-8E5C-63493D2770CA}"/>
              </a:ext>
            </a:extLst>
          </p:cNvPr>
          <p:cNvSpPr txBox="1"/>
          <p:nvPr/>
        </p:nvSpPr>
        <p:spPr>
          <a:xfrm>
            <a:off x="2186940" y="3530454"/>
            <a:ext cx="543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我看到圖中有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給我的感覺是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如果要我說一個故事，我會說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8"/>
          <p:cNvSpPr/>
          <p:nvPr/>
        </p:nvSpPr>
        <p:spPr>
          <a:xfrm rot="16200000" flipH="1">
            <a:off x="5270779" y="1520588"/>
            <a:ext cx="3954050" cy="3291775"/>
          </a:xfrm>
          <a:custGeom>
            <a:avLst/>
            <a:gdLst/>
            <a:ahLst/>
            <a:cxnLst/>
            <a:rect l="l" t="t" r="r" b="b"/>
            <a:pathLst>
              <a:path w="158162" h="131671" extrusionOk="0">
                <a:moveTo>
                  <a:pt x="0" y="107251"/>
                </a:moveTo>
                <a:cubicBezTo>
                  <a:pt x="21900" y="121837"/>
                  <a:pt x="50143" y="126895"/>
                  <a:pt x="76456" y="126895"/>
                </a:cubicBezTo>
                <a:cubicBezTo>
                  <a:pt x="87568" y="126895"/>
                  <a:pt x="98718" y="121663"/>
                  <a:pt x="109640" y="123710"/>
                </a:cubicBezTo>
                <a:cubicBezTo>
                  <a:pt x="112737" y="124290"/>
                  <a:pt x="117370" y="128622"/>
                  <a:pt x="115480" y="131143"/>
                </a:cubicBezTo>
                <a:cubicBezTo>
                  <a:pt x="113866" y="133296"/>
                  <a:pt x="109252" y="127914"/>
                  <a:pt x="109905" y="125303"/>
                </a:cubicBezTo>
                <a:cubicBezTo>
                  <a:pt x="110816" y="121659"/>
                  <a:pt x="116013" y="120922"/>
                  <a:pt x="119197" y="118931"/>
                </a:cubicBezTo>
                <a:cubicBezTo>
                  <a:pt x="128862" y="112888"/>
                  <a:pt x="138746" y="106815"/>
                  <a:pt x="146806" y="98755"/>
                </a:cubicBezTo>
                <a:cubicBezTo>
                  <a:pt x="149259" y="96302"/>
                  <a:pt x="154174" y="93849"/>
                  <a:pt x="153177" y="90526"/>
                </a:cubicBezTo>
                <a:cubicBezTo>
                  <a:pt x="151084" y="83548"/>
                  <a:pt x="135420" y="83668"/>
                  <a:pt x="136452" y="76456"/>
                </a:cubicBezTo>
                <a:cubicBezTo>
                  <a:pt x="137871" y="66545"/>
                  <a:pt x="160384" y="65198"/>
                  <a:pt x="157956" y="55484"/>
                </a:cubicBezTo>
                <a:cubicBezTo>
                  <a:pt x="155344" y="45037"/>
                  <a:pt x="135662" y="44136"/>
                  <a:pt x="134329" y="33450"/>
                </a:cubicBezTo>
                <a:cubicBezTo>
                  <a:pt x="133779" y="29041"/>
                  <a:pt x="139334" y="25063"/>
                  <a:pt x="143620" y="23893"/>
                </a:cubicBezTo>
                <a:cubicBezTo>
                  <a:pt x="148209" y="22641"/>
                  <a:pt x="155030" y="23634"/>
                  <a:pt x="157159" y="19380"/>
                </a:cubicBezTo>
                <a:cubicBezTo>
                  <a:pt x="160436" y="12830"/>
                  <a:pt x="151199" y="5861"/>
                  <a:pt x="146806" y="0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445" name="Google Shape;4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4817" y="3858901"/>
            <a:ext cx="720783" cy="712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3F55879C-4884-4A09-AF88-6D6C53D6BCC1}"/>
              </a:ext>
            </a:extLst>
          </p:cNvPr>
          <p:cNvSpPr txBox="1"/>
          <p:nvPr/>
        </p:nvSpPr>
        <p:spPr>
          <a:xfrm>
            <a:off x="1082040" y="569324"/>
            <a:ext cx="4678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在剛剛的活動中</a:t>
            </a:r>
            <a:r>
              <a:rPr lang="en-US" altLang="zh-TW" sz="3200" dirty="0">
                <a:solidFill>
                  <a:srgbClr val="F5F1E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…</a:t>
            </a:r>
            <a:endParaRPr lang="zh-TW" altLang="en-US" sz="3200" dirty="0">
              <a:solidFill>
                <a:srgbClr val="F5F1E3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CC41E8B-5EDB-4BD9-92F5-24C82930EFB9}"/>
              </a:ext>
            </a:extLst>
          </p:cNvPr>
          <p:cNvSpPr txBox="1"/>
          <p:nvPr/>
        </p:nvSpPr>
        <p:spPr>
          <a:xfrm>
            <a:off x="889732" y="1693229"/>
            <a:ext cx="635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聽到同儕為自己說的故事，</a:t>
            </a:r>
            <a:endParaRPr lang="en-US" altLang="zh-TW" sz="2400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  <a:p>
            <a:pPr algn="r"/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有沒有什麼一樣或不一樣的地方呢？</a:t>
            </a:r>
            <a:endParaRPr lang="en-US" altLang="zh-TW" sz="2400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681785D-DD02-45E2-A04E-46C068C93C77}"/>
              </a:ext>
            </a:extLst>
          </p:cNvPr>
          <p:cNvSpPr txBox="1"/>
          <p:nvPr/>
        </p:nvSpPr>
        <p:spPr>
          <a:xfrm>
            <a:off x="1429568" y="3002866"/>
            <a:ext cx="635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我覺得我跟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XX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有一樣的感覺，因為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……</a:t>
            </a:r>
          </a:p>
          <a:p>
            <a:pPr algn="r"/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我在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……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跟</a:t>
            </a:r>
            <a:r>
              <a:rPr lang="en-US" altLang="zh-TW" sz="24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XX</a:t>
            </a: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Klee One" pitchFamily="2" charset="-120"/>
              </a:rPr>
              <a:t>有比較不一樣的感受是因為</a:t>
            </a:r>
            <a:endParaRPr lang="en-US" altLang="zh-TW" sz="2400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Klee One" pitchFamily="2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2"/>
          <p:cNvSpPr txBox="1">
            <a:spLocks noGrp="1"/>
          </p:cNvSpPr>
          <p:nvPr>
            <p:ph type="title"/>
          </p:nvPr>
        </p:nvSpPr>
        <p:spPr>
          <a:xfrm>
            <a:off x="1000800" y="590033"/>
            <a:ext cx="330346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獸醫系狀況</a:t>
            </a:r>
            <a:endParaRPr sz="32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1118" name="Google Shape;1118;p42"/>
          <p:cNvSpPr txBox="1"/>
          <p:nvPr/>
        </p:nvSpPr>
        <p:spPr>
          <a:xfrm>
            <a:off x="3928720" y="1638125"/>
            <a:ext cx="6432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rPr>
              <a:t>15%</a:t>
            </a:r>
            <a:endParaRPr sz="2400" dirty="0">
              <a:solidFill>
                <a:schemeClr val="accen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19" name="Google Shape;1119;p42"/>
          <p:cNvSpPr/>
          <p:nvPr/>
        </p:nvSpPr>
        <p:spPr>
          <a:xfrm>
            <a:off x="4572000" y="1638136"/>
            <a:ext cx="1393842" cy="485379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Caveat"/>
                <a:sym typeface="Caveat"/>
              </a:rPr>
              <a:t>壓力調適</a:t>
            </a:r>
            <a:endParaRPr sz="2000" dirty="0">
              <a:solidFill>
                <a:schemeClr val="lt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1120" name="Google Shape;1120;p42"/>
          <p:cNvSpPr/>
          <p:nvPr/>
        </p:nvSpPr>
        <p:spPr>
          <a:xfrm>
            <a:off x="7018151" y="1638136"/>
            <a:ext cx="1393842" cy="485379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sym typeface="Caveat"/>
              </a:rPr>
              <a:t>感情議題</a:t>
            </a:r>
            <a:endParaRPr sz="2000" dirty="0">
              <a:solidFill>
                <a:schemeClr val="lt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1121" name="Google Shape;1121;p42"/>
          <p:cNvSpPr txBox="1"/>
          <p:nvPr/>
        </p:nvSpPr>
        <p:spPr>
          <a:xfrm>
            <a:off x="6031966" y="1638125"/>
            <a:ext cx="996046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rPr>
              <a:t>12.5%</a:t>
            </a:r>
            <a:endParaRPr sz="2400" dirty="0">
              <a:solidFill>
                <a:schemeClr val="accen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25" name="Google Shape;1125;p42"/>
          <p:cNvSpPr txBox="1"/>
          <p:nvPr/>
        </p:nvSpPr>
        <p:spPr>
          <a:xfrm>
            <a:off x="3928720" y="2471227"/>
            <a:ext cx="6432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rPr>
              <a:t>10%</a:t>
            </a:r>
            <a:endParaRPr sz="2400" dirty="0">
              <a:solidFill>
                <a:schemeClr val="accen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26" name="Google Shape;1126;p42"/>
          <p:cNvSpPr/>
          <p:nvPr/>
        </p:nvSpPr>
        <p:spPr>
          <a:xfrm>
            <a:off x="4572000" y="2471238"/>
            <a:ext cx="1393842" cy="485379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chemeClr val="bg1">
                    <a:lumMod val="1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其他</a:t>
            </a:r>
            <a:endParaRPr sz="2000" dirty="0">
              <a:solidFill>
                <a:schemeClr val="bg1">
                  <a:lumMod val="1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1127" name="Google Shape;1127;p42"/>
          <p:cNvSpPr/>
          <p:nvPr/>
        </p:nvSpPr>
        <p:spPr>
          <a:xfrm>
            <a:off x="7018151" y="2471238"/>
            <a:ext cx="1393842" cy="485379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zh-TW" altLang="en-US" sz="2000" dirty="0">
                <a:solidFill>
                  <a:schemeClr val="l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生涯議題</a:t>
            </a:r>
          </a:p>
        </p:txBody>
      </p:sp>
      <p:sp>
        <p:nvSpPr>
          <p:cNvPr id="1128" name="Google Shape;1128;p42"/>
          <p:cNvSpPr txBox="1"/>
          <p:nvPr/>
        </p:nvSpPr>
        <p:spPr>
          <a:xfrm>
            <a:off x="6031966" y="2471227"/>
            <a:ext cx="996046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rPr>
              <a:t>12.5%</a:t>
            </a:r>
            <a:endParaRPr sz="2400" dirty="0">
              <a:solidFill>
                <a:schemeClr val="accen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BD598C62-1AB1-4AB6-B243-D561ADDEEE55}"/>
              </a:ext>
            </a:extLst>
          </p:cNvPr>
          <p:cNvGrpSpPr/>
          <p:nvPr/>
        </p:nvGrpSpPr>
        <p:grpSpPr>
          <a:xfrm>
            <a:off x="1118384" y="1638125"/>
            <a:ext cx="2449942" cy="2449481"/>
            <a:chOff x="1118384" y="1638125"/>
            <a:chExt cx="2449942" cy="2449481"/>
          </a:xfrm>
        </p:grpSpPr>
        <p:sp>
          <p:nvSpPr>
            <p:cNvPr id="2" name="局部圓 1">
              <a:extLst>
                <a:ext uri="{FF2B5EF4-FFF2-40B4-BE49-F238E27FC236}">
                  <a16:creationId xmlns:a16="http://schemas.microsoft.com/office/drawing/2014/main" id="{16C82EF7-5D2B-4CB7-86A0-95460377B2E0}"/>
                </a:ext>
              </a:extLst>
            </p:cNvPr>
            <p:cNvSpPr/>
            <p:nvPr/>
          </p:nvSpPr>
          <p:spPr>
            <a:xfrm flipH="1">
              <a:off x="1118544" y="1644383"/>
              <a:ext cx="2449782" cy="2443223"/>
            </a:xfrm>
            <a:prstGeom prst="pie">
              <a:avLst>
                <a:gd name="adj1" fmla="val 12460282"/>
                <a:gd name="adj2" fmla="val 16200000"/>
              </a:avLst>
            </a:prstGeom>
            <a:solidFill>
              <a:srgbClr val="7B7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局部圓 17">
              <a:extLst>
                <a:ext uri="{FF2B5EF4-FFF2-40B4-BE49-F238E27FC236}">
                  <a16:creationId xmlns:a16="http://schemas.microsoft.com/office/drawing/2014/main" id="{7B77696D-559D-4D87-AE0B-E1B38A2CA93E}"/>
                </a:ext>
              </a:extLst>
            </p:cNvPr>
            <p:cNvSpPr/>
            <p:nvPr/>
          </p:nvSpPr>
          <p:spPr>
            <a:xfrm rot="-1740000" flipH="1">
              <a:off x="1118544" y="1644382"/>
              <a:ext cx="2449782" cy="2443223"/>
            </a:xfrm>
            <a:prstGeom prst="pie">
              <a:avLst>
                <a:gd name="adj1" fmla="val 8491253"/>
                <a:gd name="adj2" fmla="val 10742607"/>
              </a:avLst>
            </a:prstGeom>
            <a:solidFill>
              <a:srgbClr val="A88A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局部圓 18">
              <a:extLst>
                <a:ext uri="{FF2B5EF4-FFF2-40B4-BE49-F238E27FC236}">
                  <a16:creationId xmlns:a16="http://schemas.microsoft.com/office/drawing/2014/main" id="{867F607E-37E7-4554-9F58-04CB365B2134}"/>
                </a:ext>
              </a:extLst>
            </p:cNvPr>
            <p:cNvSpPr/>
            <p:nvPr/>
          </p:nvSpPr>
          <p:spPr>
            <a:xfrm rot="-1860000" flipH="1">
              <a:off x="1118544" y="1638125"/>
              <a:ext cx="2449782" cy="2443223"/>
            </a:xfrm>
            <a:prstGeom prst="pie">
              <a:avLst>
                <a:gd name="adj1" fmla="val 6075858"/>
                <a:gd name="adj2" fmla="val 8368038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局部圓 19">
              <a:extLst>
                <a:ext uri="{FF2B5EF4-FFF2-40B4-BE49-F238E27FC236}">
                  <a16:creationId xmlns:a16="http://schemas.microsoft.com/office/drawing/2014/main" id="{8FD5EA25-2993-4314-ADA1-4D61F90EB3C0}"/>
                </a:ext>
              </a:extLst>
            </p:cNvPr>
            <p:cNvSpPr/>
            <p:nvPr/>
          </p:nvSpPr>
          <p:spPr>
            <a:xfrm flipH="1">
              <a:off x="1118464" y="1644383"/>
              <a:ext cx="2449782" cy="2443223"/>
            </a:xfrm>
            <a:prstGeom prst="pie">
              <a:avLst>
                <a:gd name="adj1" fmla="val 16175268"/>
                <a:gd name="adj2" fmla="val 600336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局部圓 20">
              <a:extLst>
                <a:ext uri="{FF2B5EF4-FFF2-40B4-BE49-F238E27FC236}">
                  <a16:creationId xmlns:a16="http://schemas.microsoft.com/office/drawing/2014/main" id="{6D38BFFD-86AA-4E73-9C7B-2971DBACB564}"/>
                </a:ext>
              </a:extLst>
            </p:cNvPr>
            <p:cNvSpPr/>
            <p:nvPr/>
          </p:nvSpPr>
          <p:spPr>
            <a:xfrm flipH="1">
              <a:off x="1118384" y="1644383"/>
              <a:ext cx="2449782" cy="2443223"/>
            </a:xfrm>
            <a:prstGeom prst="pie">
              <a:avLst>
                <a:gd name="adj1" fmla="val 5989271"/>
                <a:gd name="adj2" fmla="val 792494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Google Shape;1126;p42">
            <a:extLst>
              <a:ext uri="{FF2B5EF4-FFF2-40B4-BE49-F238E27FC236}">
                <a16:creationId xmlns:a16="http://schemas.microsoft.com/office/drawing/2014/main" id="{D48DC6FF-3DBC-4201-8B8B-7A31FD0B9704}"/>
              </a:ext>
            </a:extLst>
          </p:cNvPr>
          <p:cNvSpPr/>
          <p:nvPr/>
        </p:nvSpPr>
        <p:spPr>
          <a:xfrm>
            <a:off x="4572000" y="3304329"/>
            <a:ext cx="1393842" cy="485379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rgbClr val="D6C6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dirty="0">
                <a:solidFill>
                  <a:schemeClr val="bg1">
                    <a:lumMod val="1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生活近況</a:t>
            </a:r>
            <a:endParaRPr sz="2000" dirty="0">
              <a:solidFill>
                <a:schemeClr val="bg1">
                  <a:lumMod val="1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4" name="Google Shape;1125;p42">
            <a:extLst>
              <a:ext uri="{FF2B5EF4-FFF2-40B4-BE49-F238E27FC236}">
                <a16:creationId xmlns:a16="http://schemas.microsoft.com/office/drawing/2014/main" id="{C314EA28-B59E-4242-954D-792FCF67D910}"/>
              </a:ext>
            </a:extLst>
          </p:cNvPr>
          <p:cNvSpPr txBox="1"/>
          <p:nvPr/>
        </p:nvSpPr>
        <p:spPr>
          <a:xfrm>
            <a:off x="3928720" y="3304308"/>
            <a:ext cx="6432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accent1"/>
                </a:solidFill>
                <a:latin typeface="Caveat"/>
                <a:ea typeface="Caveat"/>
                <a:cs typeface="Caveat"/>
                <a:sym typeface="Caveat"/>
              </a:rPr>
              <a:t>50%</a:t>
            </a:r>
            <a:endParaRPr sz="2400" dirty="0">
              <a:solidFill>
                <a:schemeClr val="accent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t Illustrator Portfolio Infographics by Slidesgo">
  <a:themeElements>
    <a:clrScheme name="Simple Light">
      <a:dk1>
        <a:srgbClr val="7B7972"/>
      </a:dk1>
      <a:lt1>
        <a:srgbClr val="F5F1E3"/>
      </a:lt1>
      <a:dk2>
        <a:srgbClr val="F3EBE3"/>
      </a:dk2>
      <a:lt2>
        <a:srgbClr val="FFFFFF"/>
      </a:lt2>
      <a:accent1>
        <a:srgbClr val="A88A64"/>
      </a:accent1>
      <a:accent2>
        <a:srgbClr val="595959"/>
      </a:accent2>
      <a:accent3>
        <a:srgbClr val="474747"/>
      </a:accent3>
      <a:accent4>
        <a:srgbClr val="EEEEEE"/>
      </a:accent4>
      <a:accent5>
        <a:srgbClr val="FFFFFF"/>
      </a:accent5>
      <a:accent6>
        <a:srgbClr val="FFFFFF"/>
      </a:accent6>
      <a:hlink>
        <a:srgbClr val="7B79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8704</TotalTime>
  <Words>589</Words>
  <Application>Microsoft Office PowerPoint</Application>
  <PresentationFormat>如螢幕大小 (16:9)</PresentationFormat>
  <Paragraphs>99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3" baseType="lpstr">
      <vt:lpstr>Arial</vt:lpstr>
      <vt:lpstr>Roboto Condensed Light</vt:lpstr>
      <vt:lpstr>Caveat</vt:lpstr>
      <vt:lpstr>Nanum Gothic</vt:lpstr>
      <vt:lpstr>清松手寫體2</vt:lpstr>
      <vt:lpstr>Wingdings</vt:lpstr>
      <vt:lpstr>新細明體</vt:lpstr>
      <vt:lpstr>Barlow</vt:lpstr>
      <vt:lpstr>Klee One</vt:lpstr>
      <vt:lpstr>Cat Illustrator Portfolio Infographics by Slidesgo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獸醫系狀況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管管</cp:lastModifiedBy>
  <cp:revision>30</cp:revision>
  <dcterms:modified xsi:type="dcterms:W3CDTF">2022-09-06T02:12:15Z</dcterms:modified>
</cp:coreProperties>
</file>